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0" r:id="rId2"/>
    <p:sldMasterId id="2147483692" r:id="rId3"/>
    <p:sldMasterId id="2147483714" r:id="rId4"/>
  </p:sldMasterIdLst>
  <p:notesMasterIdLst>
    <p:notesMasterId r:id="rId59"/>
  </p:notesMasterIdLst>
  <p:sldIdLst>
    <p:sldId id="283" r:id="rId5"/>
    <p:sldId id="284" r:id="rId6"/>
    <p:sldId id="344" r:id="rId7"/>
    <p:sldId id="285" r:id="rId8"/>
    <p:sldId id="286" r:id="rId9"/>
    <p:sldId id="287" r:id="rId10"/>
    <p:sldId id="288" r:id="rId11"/>
    <p:sldId id="289" r:id="rId12"/>
    <p:sldId id="342" r:id="rId13"/>
    <p:sldId id="290" r:id="rId14"/>
    <p:sldId id="396" r:id="rId15"/>
    <p:sldId id="291" r:id="rId16"/>
    <p:sldId id="292" r:id="rId17"/>
    <p:sldId id="295" r:id="rId18"/>
    <p:sldId id="294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1" r:id="rId49"/>
    <p:sldId id="332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</p:sldIdLst>
  <p:sldSz cx="12192000" cy="6858000"/>
  <p:notesSz cx="6858000" cy="9144000"/>
  <p:embeddedFontLst>
    <p:embeddedFont>
      <p:font typeface="Butler" panose="02000503090000020003" charset="0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20B060402020202020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3975" userDrawn="1">
          <p15:clr>
            <a:srgbClr val="A4A3A4"/>
          </p15:clr>
        </p15:guide>
        <p15:guide id="8" orient="horz" pos="316" userDrawn="1">
          <p15:clr>
            <a:srgbClr val="A4A3A4"/>
          </p15:clr>
        </p15:guide>
        <p15:guide id="9" orient="horz" pos="845" userDrawn="1">
          <p15:clr>
            <a:srgbClr val="A4A3A4"/>
          </p15:clr>
        </p15:guide>
        <p15:guide id="10" pos="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12B"/>
    <a:srgbClr val="3E2F73"/>
    <a:srgbClr val="0F0125"/>
    <a:srgbClr val="01022B"/>
    <a:srgbClr val="E4AB66"/>
    <a:srgbClr val="9F651C"/>
    <a:srgbClr val="FFF7A5"/>
    <a:srgbClr val="142440"/>
    <a:srgbClr val="5004A2"/>
    <a:srgbClr val="17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206" autoAdjust="0"/>
  </p:normalViewPr>
  <p:slideViewPr>
    <p:cSldViewPr snapToGrid="0" showGuides="1">
      <p:cViewPr>
        <p:scale>
          <a:sx n="66" d="100"/>
          <a:sy n="66" d="100"/>
        </p:scale>
        <p:origin x="1062" y="186"/>
      </p:cViewPr>
      <p:guideLst>
        <p:guide pos="3839"/>
        <p:guide pos="438"/>
        <p:guide pos="7242"/>
        <p:guide orient="horz" pos="3975"/>
        <p:guide orient="horz" pos="316"/>
        <p:guide orient="horz" pos="845"/>
        <p:guide pos="73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41420-3F37-48A0-B800-E99ED44C3501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C1BA8-CF29-4EBF-A98B-04218B7CD442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16280"/>
            <a:ext cx="4074957" cy="4554220"/>
          </a:xfrm>
          <a:custGeom>
            <a:avLst/>
            <a:gdLst>
              <a:gd name="connsiteX0" fmla="*/ 0 w 4074957"/>
              <a:gd name="connsiteY0" fmla="*/ 0 h 4554220"/>
              <a:gd name="connsiteX1" fmla="*/ 4074957 w 4074957"/>
              <a:gd name="connsiteY1" fmla="*/ 0 h 4554220"/>
              <a:gd name="connsiteX2" fmla="*/ 4074957 w 4074957"/>
              <a:gd name="connsiteY2" fmla="*/ 4554220 h 4554220"/>
              <a:gd name="connsiteX3" fmla="*/ 0 w 4074957"/>
              <a:gd name="connsiteY3" fmla="*/ 4554220 h 455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4957" h="4554220">
                <a:moveTo>
                  <a:pt x="0" y="0"/>
                </a:moveTo>
                <a:lnTo>
                  <a:pt x="4074957" y="0"/>
                </a:lnTo>
                <a:lnTo>
                  <a:pt x="4074957" y="4554220"/>
                </a:lnTo>
                <a:lnTo>
                  <a:pt x="0" y="4554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52348" y="3090560"/>
            <a:ext cx="2799533" cy="3767441"/>
          </a:xfrm>
          <a:custGeom>
            <a:avLst/>
            <a:gdLst>
              <a:gd name="connsiteX0" fmla="*/ 0 w 2799533"/>
              <a:gd name="connsiteY0" fmla="*/ 0 h 3767441"/>
              <a:gd name="connsiteX1" fmla="*/ 2799533 w 2799533"/>
              <a:gd name="connsiteY1" fmla="*/ 0 h 3767441"/>
              <a:gd name="connsiteX2" fmla="*/ 2799533 w 2799533"/>
              <a:gd name="connsiteY2" fmla="*/ 3767441 h 3767441"/>
              <a:gd name="connsiteX3" fmla="*/ 0 w 2799533"/>
              <a:gd name="connsiteY3" fmla="*/ 3767441 h 37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767441">
                <a:moveTo>
                  <a:pt x="0" y="0"/>
                </a:moveTo>
                <a:lnTo>
                  <a:pt x="2799533" y="0"/>
                </a:lnTo>
                <a:lnTo>
                  <a:pt x="2799533" y="3767441"/>
                </a:lnTo>
                <a:lnTo>
                  <a:pt x="0" y="37674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952348" y="0"/>
            <a:ext cx="2799533" cy="3012014"/>
          </a:xfrm>
          <a:custGeom>
            <a:avLst/>
            <a:gdLst>
              <a:gd name="connsiteX0" fmla="*/ 0 w 2799533"/>
              <a:gd name="connsiteY0" fmla="*/ 0 h 3012014"/>
              <a:gd name="connsiteX1" fmla="*/ 2799533 w 2799533"/>
              <a:gd name="connsiteY1" fmla="*/ 0 h 3012014"/>
              <a:gd name="connsiteX2" fmla="*/ 2799533 w 2799533"/>
              <a:gd name="connsiteY2" fmla="*/ 3012014 h 3012014"/>
              <a:gd name="connsiteX3" fmla="*/ 0 w 2799533"/>
              <a:gd name="connsiteY3" fmla="*/ 3012014 h 301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012014">
                <a:moveTo>
                  <a:pt x="0" y="0"/>
                </a:moveTo>
                <a:lnTo>
                  <a:pt x="2799533" y="0"/>
                </a:lnTo>
                <a:lnTo>
                  <a:pt x="2799533" y="3012014"/>
                </a:lnTo>
                <a:lnTo>
                  <a:pt x="0" y="3012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8718" y="1"/>
            <a:ext cx="3363282" cy="6907805"/>
          </a:xfrm>
          <a:custGeom>
            <a:avLst/>
            <a:gdLst>
              <a:gd name="connsiteX0" fmla="*/ 0 w 3363282"/>
              <a:gd name="connsiteY0" fmla="*/ 0 h 6907805"/>
              <a:gd name="connsiteX1" fmla="*/ 3363282 w 3363282"/>
              <a:gd name="connsiteY1" fmla="*/ 0 h 6907805"/>
              <a:gd name="connsiteX2" fmla="*/ 3363282 w 3363282"/>
              <a:gd name="connsiteY2" fmla="*/ 6907805 h 6907805"/>
              <a:gd name="connsiteX3" fmla="*/ 0 w 3363282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3282" h="6907805">
                <a:moveTo>
                  <a:pt x="0" y="0"/>
                </a:moveTo>
                <a:lnTo>
                  <a:pt x="3363282" y="0"/>
                </a:lnTo>
                <a:lnTo>
                  <a:pt x="3363282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228022" y="986639"/>
            <a:ext cx="2125094" cy="3042437"/>
          </a:xfrm>
          <a:custGeom>
            <a:avLst/>
            <a:gdLst>
              <a:gd name="connsiteX0" fmla="*/ 0 w 2125094"/>
              <a:gd name="connsiteY0" fmla="*/ 0 h 3042437"/>
              <a:gd name="connsiteX1" fmla="*/ 2125094 w 2125094"/>
              <a:gd name="connsiteY1" fmla="*/ 0 h 3042437"/>
              <a:gd name="connsiteX2" fmla="*/ 2125094 w 2125094"/>
              <a:gd name="connsiteY2" fmla="*/ 3042437 h 3042437"/>
              <a:gd name="connsiteX3" fmla="*/ 0 w 2125094"/>
              <a:gd name="connsiteY3" fmla="*/ 3042437 h 30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094" h="3042437">
                <a:moveTo>
                  <a:pt x="0" y="0"/>
                </a:moveTo>
                <a:lnTo>
                  <a:pt x="2125094" y="0"/>
                </a:lnTo>
                <a:lnTo>
                  <a:pt x="2125094" y="3042437"/>
                </a:lnTo>
                <a:lnTo>
                  <a:pt x="0" y="3042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833563" y="3929064"/>
            <a:ext cx="3952490" cy="2057399"/>
          </a:xfrm>
          <a:custGeom>
            <a:avLst/>
            <a:gdLst>
              <a:gd name="connsiteX0" fmla="*/ 0 w 3952490"/>
              <a:gd name="connsiteY0" fmla="*/ 0 h 2057399"/>
              <a:gd name="connsiteX1" fmla="*/ 3952490 w 3952490"/>
              <a:gd name="connsiteY1" fmla="*/ 0 h 2057399"/>
              <a:gd name="connsiteX2" fmla="*/ 3952490 w 3952490"/>
              <a:gd name="connsiteY2" fmla="*/ 2057399 h 2057399"/>
              <a:gd name="connsiteX3" fmla="*/ 0 w 3952490"/>
              <a:gd name="connsiteY3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490" h="2057399">
                <a:moveTo>
                  <a:pt x="0" y="0"/>
                </a:moveTo>
                <a:lnTo>
                  <a:pt x="3952490" y="0"/>
                </a:lnTo>
                <a:lnTo>
                  <a:pt x="3952490" y="2057399"/>
                </a:lnTo>
                <a:lnTo>
                  <a:pt x="0" y="2057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7502571" y="1161235"/>
            <a:ext cx="3323127" cy="2115365"/>
          </a:xfrm>
          <a:custGeom>
            <a:avLst/>
            <a:gdLst>
              <a:gd name="connsiteX0" fmla="*/ 0 w 3323127"/>
              <a:gd name="connsiteY0" fmla="*/ 0 h 2115365"/>
              <a:gd name="connsiteX1" fmla="*/ 3323127 w 3323127"/>
              <a:gd name="connsiteY1" fmla="*/ 0 h 2115365"/>
              <a:gd name="connsiteX2" fmla="*/ 3323127 w 3323127"/>
              <a:gd name="connsiteY2" fmla="*/ 2115365 h 2115365"/>
              <a:gd name="connsiteX3" fmla="*/ 0 w 3323127"/>
              <a:gd name="connsiteY3" fmla="*/ 2115365 h 211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127" h="2115365">
                <a:moveTo>
                  <a:pt x="0" y="0"/>
                </a:moveTo>
                <a:lnTo>
                  <a:pt x="3323127" y="0"/>
                </a:lnTo>
                <a:lnTo>
                  <a:pt x="3323127" y="2115365"/>
                </a:lnTo>
                <a:lnTo>
                  <a:pt x="0" y="2115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234870" y="3533401"/>
            <a:ext cx="4263195" cy="2359018"/>
          </a:xfrm>
          <a:custGeom>
            <a:avLst/>
            <a:gdLst>
              <a:gd name="connsiteX0" fmla="*/ 0 w 4263195"/>
              <a:gd name="connsiteY0" fmla="*/ 0 h 2359018"/>
              <a:gd name="connsiteX1" fmla="*/ 4263195 w 4263195"/>
              <a:gd name="connsiteY1" fmla="*/ 0 h 2359018"/>
              <a:gd name="connsiteX2" fmla="*/ 4263195 w 4263195"/>
              <a:gd name="connsiteY2" fmla="*/ 2359018 h 2359018"/>
              <a:gd name="connsiteX3" fmla="*/ 0 w 4263195"/>
              <a:gd name="connsiteY3" fmla="*/ 2359018 h 235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3195" h="2359018">
                <a:moveTo>
                  <a:pt x="0" y="0"/>
                </a:moveTo>
                <a:lnTo>
                  <a:pt x="4263195" y="0"/>
                </a:lnTo>
                <a:lnTo>
                  <a:pt x="4263195" y="2359018"/>
                </a:lnTo>
                <a:lnTo>
                  <a:pt x="0" y="2359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400300" y="2717800"/>
            <a:ext cx="2676138" cy="2781300"/>
          </a:xfrm>
          <a:custGeom>
            <a:avLst/>
            <a:gdLst>
              <a:gd name="connsiteX0" fmla="*/ 0 w 2676138"/>
              <a:gd name="connsiteY0" fmla="*/ 0 h 2781300"/>
              <a:gd name="connsiteX1" fmla="*/ 2676138 w 2676138"/>
              <a:gd name="connsiteY1" fmla="*/ 0 h 2781300"/>
              <a:gd name="connsiteX2" fmla="*/ 2676138 w 2676138"/>
              <a:gd name="connsiteY2" fmla="*/ 2781300 h 2781300"/>
              <a:gd name="connsiteX3" fmla="*/ 0 w 2676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138" h="2781300">
                <a:moveTo>
                  <a:pt x="0" y="0"/>
                </a:moveTo>
                <a:lnTo>
                  <a:pt x="2676138" y="0"/>
                </a:lnTo>
                <a:lnTo>
                  <a:pt x="2676138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89465" cy="6858000"/>
          </a:xfrm>
          <a:custGeom>
            <a:avLst/>
            <a:gdLst>
              <a:gd name="connsiteX0" fmla="*/ 0 w 5089465"/>
              <a:gd name="connsiteY0" fmla="*/ 0 h 6858000"/>
              <a:gd name="connsiteX1" fmla="*/ 5089465 w 5089465"/>
              <a:gd name="connsiteY1" fmla="*/ 0 h 6858000"/>
              <a:gd name="connsiteX2" fmla="*/ 5089465 w 5089465"/>
              <a:gd name="connsiteY2" fmla="*/ 6858000 h 6858000"/>
              <a:gd name="connsiteX3" fmla="*/ 0 w 50894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9465" h="6858000">
                <a:moveTo>
                  <a:pt x="0" y="0"/>
                </a:moveTo>
                <a:lnTo>
                  <a:pt x="5089465" y="0"/>
                </a:lnTo>
                <a:lnTo>
                  <a:pt x="50894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187546" y="996044"/>
            <a:ext cx="2153970" cy="2231675"/>
          </a:xfrm>
          <a:custGeom>
            <a:avLst/>
            <a:gdLst>
              <a:gd name="connsiteX0" fmla="*/ 0 w 2153970"/>
              <a:gd name="connsiteY0" fmla="*/ 0 h 2231675"/>
              <a:gd name="connsiteX1" fmla="*/ 2153970 w 2153970"/>
              <a:gd name="connsiteY1" fmla="*/ 0 h 2231675"/>
              <a:gd name="connsiteX2" fmla="*/ 2153970 w 2153970"/>
              <a:gd name="connsiteY2" fmla="*/ 2231675 h 2231675"/>
              <a:gd name="connsiteX3" fmla="*/ 0 w 2153970"/>
              <a:gd name="connsiteY3" fmla="*/ 2231675 h 223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70" h="2231675">
                <a:moveTo>
                  <a:pt x="0" y="0"/>
                </a:moveTo>
                <a:lnTo>
                  <a:pt x="2153970" y="0"/>
                </a:lnTo>
                <a:lnTo>
                  <a:pt x="2153970" y="2231675"/>
                </a:lnTo>
                <a:lnTo>
                  <a:pt x="0" y="223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5300478" y="3633006"/>
            <a:ext cx="2227341" cy="2282475"/>
          </a:xfrm>
          <a:custGeom>
            <a:avLst/>
            <a:gdLst>
              <a:gd name="connsiteX0" fmla="*/ 0 w 2227341"/>
              <a:gd name="connsiteY0" fmla="*/ 0 h 2282475"/>
              <a:gd name="connsiteX1" fmla="*/ 2227341 w 2227341"/>
              <a:gd name="connsiteY1" fmla="*/ 0 h 2282475"/>
              <a:gd name="connsiteX2" fmla="*/ 2227341 w 2227341"/>
              <a:gd name="connsiteY2" fmla="*/ 2282475 h 2282475"/>
              <a:gd name="connsiteX3" fmla="*/ 0 w 2227341"/>
              <a:gd name="connsiteY3" fmla="*/ 2282475 h 228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282475">
                <a:moveTo>
                  <a:pt x="0" y="0"/>
                </a:moveTo>
                <a:lnTo>
                  <a:pt x="2227341" y="0"/>
                </a:lnTo>
                <a:lnTo>
                  <a:pt x="2227341" y="2282475"/>
                </a:lnTo>
                <a:lnTo>
                  <a:pt x="0" y="2282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93844" y="1158061"/>
            <a:ext cx="2142306" cy="2240435"/>
          </a:xfrm>
          <a:custGeom>
            <a:avLst/>
            <a:gdLst>
              <a:gd name="connsiteX0" fmla="*/ 0 w 2142306"/>
              <a:gd name="connsiteY0" fmla="*/ 0 h 2240435"/>
              <a:gd name="connsiteX1" fmla="*/ 2142306 w 2142306"/>
              <a:gd name="connsiteY1" fmla="*/ 0 h 2240435"/>
              <a:gd name="connsiteX2" fmla="*/ 2142306 w 2142306"/>
              <a:gd name="connsiteY2" fmla="*/ 2240435 h 2240435"/>
              <a:gd name="connsiteX3" fmla="*/ 0 w 2142306"/>
              <a:gd name="connsiteY3" fmla="*/ 2240435 h 224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2306" h="2240435">
                <a:moveTo>
                  <a:pt x="0" y="0"/>
                </a:moveTo>
                <a:lnTo>
                  <a:pt x="2142306" y="0"/>
                </a:lnTo>
                <a:lnTo>
                  <a:pt x="2142306" y="2240435"/>
                </a:lnTo>
                <a:lnTo>
                  <a:pt x="0" y="2240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891646" y="3677392"/>
            <a:ext cx="2227341" cy="2329708"/>
          </a:xfrm>
          <a:custGeom>
            <a:avLst/>
            <a:gdLst>
              <a:gd name="connsiteX0" fmla="*/ 0 w 2227341"/>
              <a:gd name="connsiteY0" fmla="*/ 0 h 2329708"/>
              <a:gd name="connsiteX1" fmla="*/ 2227341 w 2227341"/>
              <a:gd name="connsiteY1" fmla="*/ 0 h 2329708"/>
              <a:gd name="connsiteX2" fmla="*/ 2227341 w 2227341"/>
              <a:gd name="connsiteY2" fmla="*/ 2329708 h 2329708"/>
              <a:gd name="connsiteX3" fmla="*/ 0 w 2227341"/>
              <a:gd name="connsiteY3" fmla="*/ 2329708 h 23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329708">
                <a:moveTo>
                  <a:pt x="0" y="0"/>
                </a:moveTo>
                <a:lnTo>
                  <a:pt x="2227341" y="0"/>
                </a:lnTo>
                <a:lnTo>
                  <a:pt x="2227341" y="2329708"/>
                </a:lnTo>
                <a:lnTo>
                  <a:pt x="0" y="2329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60018" y="3097139"/>
            <a:ext cx="2497581" cy="2946837"/>
          </a:xfrm>
          <a:custGeom>
            <a:avLst/>
            <a:gdLst>
              <a:gd name="connsiteX0" fmla="*/ 0 w 2497581"/>
              <a:gd name="connsiteY0" fmla="*/ 0 h 2946837"/>
              <a:gd name="connsiteX1" fmla="*/ 2497581 w 2497581"/>
              <a:gd name="connsiteY1" fmla="*/ 0 h 2946837"/>
              <a:gd name="connsiteX2" fmla="*/ 2497581 w 2497581"/>
              <a:gd name="connsiteY2" fmla="*/ 2946837 h 2946837"/>
              <a:gd name="connsiteX3" fmla="*/ 0 w 2497581"/>
              <a:gd name="connsiteY3" fmla="*/ 2946837 h 294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581" h="2946837">
                <a:moveTo>
                  <a:pt x="0" y="0"/>
                </a:moveTo>
                <a:lnTo>
                  <a:pt x="2497581" y="0"/>
                </a:lnTo>
                <a:lnTo>
                  <a:pt x="2497581" y="2946837"/>
                </a:lnTo>
                <a:lnTo>
                  <a:pt x="0" y="2946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004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9199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33950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75775"/>
            <a:ext cx="4074957" cy="5306451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Blank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175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1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Drag to upload image.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16280"/>
            <a:ext cx="4074957" cy="4554220"/>
          </a:xfrm>
          <a:custGeom>
            <a:avLst/>
            <a:gdLst>
              <a:gd name="connsiteX0" fmla="*/ 0 w 4074957"/>
              <a:gd name="connsiteY0" fmla="*/ 0 h 4554220"/>
              <a:gd name="connsiteX1" fmla="*/ 4074957 w 4074957"/>
              <a:gd name="connsiteY1" fmla="*/ 0 h 4554220"/>
              <a:gd name="connsiteX2" fmla="*/ 4074957 w 4074957"/>
              <a:gd name="connsiteY2" fmla="*/ 4554220 h 4554220"/>
              <a:gd name="connsiteX3" fmla="*/ 0 w 4074957"/>
              <a:gd name="connsiteY3" fmla="*/ 4554220 h 455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4957" h="4554220">
                <a:moveTo>
                  <a:pt x="0" y="0"/>
                </a:moveTo>
                <a:lnTo>
                  <a:pt x="4074957" y="0"/>
                </a:lnTo>
                <a:lnTo>
                  <a:pt x="4074957" y="4554220"/>
                </a:lnTo>
                <a:lnTo>
                  <a:pt x="0" y="4554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75775"/>
            <a:ext cx="4074957" cy="5306451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8239" cy="6858000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38250" y="4216758"/>
            <a:ext cx="4667949" cy="2641241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5278" y="1029889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33710" y="1"/>
            <a:ext cx="4419028" cy="6907805"/>
          </a:xfrm>
          <a:custGeom>
            <a:avLst/>
            <a:gdLst>
              <a:gd name="connsiteX0" fmla="*/ 0 w 4419028"/>
              <a:gd name="connsiteY0" fmla="*/ 0 h 6907805"/>
              <a:gd name="connsiteX1" fmla="*/ 4419028 w 4419028"/>
              <a:gd name="connsiteY1" fmla="*/ 0 h 6907805"/>
              <a:gd name="connsiteX2" fmla="*/ 4419028 w 4419028"/>
              <a:gd name="connsiteY2" fmla="*/ 6907805 h 6907805"/>
              <a:gd name="connsiteX3" fmla="*/ 0 w 4419028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028" h="6907805">
                <a:moveTo>
                  <a:pt x="0" y="0"/>
                </a:moveTo>
                <a:lnTo>
                  <a:pt x="4419028" y="0"/>
                </a:lnTo>
                <a:lnTo>
                  <a:pt x="4419028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36642" y="993234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75501" y="1293415"/>
            <a:ext cx="4140199" cy="4875156"/>
          </a:xfrm>
          <a:custGeom>
            <a:avLst/>
            <a:gdLst>
              <a:gd name="connsiteX0" fmla="*/ 0 w 4140199"/>
              <a:gd name="connsiteY0" fmla="*/ 0 h 4875156"/>
              <a:gd name="connsiteX1" fmla="*/ 4140199 w 4140199"/>
              <a:gd name="connsiteY1" fmla="*/ 0 h 4875156"/>
              <a:gd name="connsiteX2" fmla="*/ 4140199 w 4140199"/>
              <a:gd name="connsiteY2" fmla="*/ 4875156 h 4875156"/>
              <a:gd name="connsiteX3" fmla="*/ 0 w 4140199"/>
              <a:gd name="connsiteY3" fmla="*/ 4875156 h 48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199" h="4875156">
                <a:moveTo>
                  <a:pt x="0" y="0"/>
                </a:moveTo>
                <a:lnTo>
                  <a:pt x="4140199" y="0"/>
                </a:lnTo>
                <a:lnTo>
                  <a:pt x="4140199" y="4875156"/>
                </a:lnTo>
                <a:lnTo>
                  <a:pt x="0" y="4875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549400" y="1996210"/>
            <a:ext cx="4304820" cy="1772340"/>
          </a:xfrm>
          <a:custGeom>
            <a:avLst/>
            <a:gdLst>
              <a:gd name="connsiteX0" fmla="*/ 0 w 4304820"/>
              <a:gd name="connsiteY0" fmla="*/ 0 h 1772340"/>
              <a:gd name="connsiteX1" fmla="*/ 4304820 w 4304820"/>
              <a:gd name="connsiteY1" fmla="*/ 0 h 1772340"/>
              <a:gd name="connsiteX2" fmla="*/ 4304820 w 4304820"/>
              <a:gd name="connsiteY2" fmla="*/ 1772340 h 1772340"/>
              <a:gd name="connsiteX3" fmla="*/ 0 w 4304820"/>
              <a:gd name="connsiteY3" fmla="*/ 1772340 h 177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820" h="1772340">
                <a:moveTo>
                  <a:pt x="0" y="0"/>
                </a:moveTo>
                <a:lnTo>
                  <a:pt x="4304820" y="0"/>
                </a:lnTo>
                <a:lnTo>
                  <a:pt x="4304820" y="1772340"/>
                </a:lnTo>
                <a:lnTo>
                  <a:pt x="0" y="17723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1465884" y="4092587"/>
            <a:ext cx="4433087" cy="1969970"/>
          </a:xfrm>
          <a:custGeom>
            <a:avLst/>
            <a:gdLst>
              <a:gd name="connsiteX0" fmla="*/ 0 w 4433087"/>
              <a:gd name="connsiteY0" fmla="*/ 0 h 1969970"/>
              <a:gd name="connsiteX1" fmla="*/ 4433087 w 4433087"/>
              <a:gd name="connsiteY1" fmla="*/ 0 h 1969970"/>
              <a:gd name="connsiteX2" fmla="*/ 4433087 w 4433087"/>
              <a:gd name="connsiteY2" fmla="*/ 1969970 h 1969970"/>
              <a:gd name="connsiteX3" fmla="*/ 0 w 4433087"/>
              <a:gd name="connsiteY3" fmla="*/ 1969970 h 196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087" h="1969970">
                <a:moveTo>
                  <a:pt x="0" y="0"/>
                </a:moveTo>
                <a:lnTo>
                  <a:pt x="4433087" y="0"/>
                </a:lnTo>
                <a:lnTo>
                  <a:pt x="4433087" y="1969970"/>
                </a:lnTo>
                <a:lnTo>
                  <a:pt x="0" y="1969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550534" y="2970011"/>
            <a:ext cx="1912383" cy="2755329"/>
          </a:xfrm>
          <a:custGeom>
            <a:avLst/>
            <a:gdLst>
              <a:gd name="connsiteX0" fmla="*/ 0 w 1912383"/>
              <a:gd name="connsiteY0" fmla="*/ 0 h 2755329"/>
              <a:gd name="connsiteX1" fmla="*/ 1912383 w 1912383"/>
              <a:gd name="connsiteY1" fmla="*/ 0 h 2755329"/>
              <a:gd name="connsiteX2" fmla="*/ 1912383 w 1912383"/>
              <a:gd name="connsiteY2" fmla="*/ 2755329 h 2755329"/>
              <a:gd name="connsiteX3" fmla="*/ 0 w 1912383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83" h="2755329">
                <a:moveTo>
                  <a:pt x="0" y="0"/>
                </a:moveTo>
                <a:lnTo>
                  <a:pt x="1912383" y="0"/>
                </a:lnTo>
                <a:lnTo>
                  <a:pt x="1912383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850422" y="2989061"/>
            <a:ext cx="2043980" cy="2755329"/>
          </a:xfrm>
          <a:custGeom>
            <a:avLst/>
            <a:gdLst>
              <a:gd name="connsiteX0" fmla="*/ 0 w 2043980"/>
              <a:gd name="connsiteY0" fmla="*/ 0 h 2755329"/>
              <a:gd name="connsiteX1" fmla="*/ 2043980 w 2043980"/>
              <a:gd name="connsiteY1" fmla="*/ 0 h 2755329"/>
              <a:gd name="connsiteX2" fmla="*/ 2043980 w 2043980"/>
              <a:gd name="connsiteY2" fmla="*/ 2755329 h 2755329"/>
              <a:gd name="connsiteX3" fmla="*/ 0 w 2043980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980" h="2755329">
                <a:moveTo>
                  <a:pt x="0" y="0"/>
                </a:moveTo>
                <a:lnTo>
                  <a:pt x="2043980" y="0"/>
                </a:lnTo>
                <a:lnTo>
                  <a:pt x="2043980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8239" cy="6858000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147432" y="4102859"/>
            <a:ext cx="5675978" cy="2065712"/>
          </a:xfrm>
          <a:custGeom>
            <a:avLst/>
            <a:gdLst>
              <a:gd name="connsiteX0" fmla="*/ 0 w 5675978"/>
              <a:gd name="connsiteY0" fmla="*/ 0 h 2065712"/>
              <a:gd name="connsiteX1" fmla="*/ 5675978 w 5675978"/>
              <a:gd name="connsiteY1" fmla="*/ 0 h 2065712"/>
              <a:gd name="connsiteX2" fmla="*/ 5675978 w 5675978"/>
              <a:gd name="connsiteY2" fmla="*/ 2065712 h 2065712"/>
              <a:gd name="connsiteX3" fmla="*/ 0 w 5675978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5978" h="2065712">
                <a:moveTo>
                  <a:pt x="0" y="0"/>
                </a:moveTo>
                <a:lnTo>
                  <a:pt x="5675978" y="0"/>
                </a:lnTo>
                <a:lnTo>
                  <a:pt x="5675978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147434" y="1834145"/>
            <a:ext cx="2963283" cy="2065712"/>
          </a:xfrm>
          <a:custGeom>
            <a:avLst/>
            <a:gdLst>
              <a:gd name="connsiteX0" fmla="*/ 0 w 2963283"/>
              <a:gd name="connsiteY0" fmla="*/ 0 h 2065712"/>
              <a:gd name="connsiteX1" fmla="*/ 2963283 w 2963283"/>
              <a:gd name="connsiteY1" fmla="*/ 0 h 2065712"/>
              <a:gd name="connsiteX2" fmla="*/ 2963283 w 2963283"/>
              <a:gd name="connsiteY2" fmla="*/ 2065712 h 2065712"/>
              <a:gd name="connsiteX3" fmla="*/ 0 w 2963283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283" h="2065712">
                <a:moveTo>
                  <a:pt x="0" y="0"/>
                </a:moveTo>
                <a:lnTo>
                  <a:pt x="2963283" y="0"/>
                </a:lnTo>
                <a:lnTo>
                  <a:pt x="2963283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05706" y="1834145"/>
            <a:ext cx="2517704" cy="2065712"/>
          </a:xfrm>
          <a:custGeom>
            <a:avLst/>
            <a:gdLst>
              <a:gd name="connsiteX0" fmla="*/ 0 w 2517704"/>
              <a:gd name="connsiteY0" fmla="*/ 0 h 2065712"/>
              <a:gd name="connsiteX1" fmla="*/ 2517704 w 2517704"/>
              <a:gd name="connsiteY1" fmla="*/ 0 h 2065712"/>
              <a:gd name="connsiteX2" fmla="*/ 2517704 w 2517704"/>
              <a:gd name="connsiteY2" fmla="*/ 2065712 h 2065712"/>
              <a:gd name="connsiteX3" fmla="*/ 0 w 2517704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704" h="2065712">
                <a:moveTo>
                  <a:pt x="0" y="0"/>
                </a:moveTo>
                <a:lnTo>
                  <a:pt x="2517704" y="0"/>
                </a:lnTo>
                <a:lnTo>
                  <a:pt x="2517704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18399" y="1834145"/>
            <a:ext cx="4478271" cy="4334426"/>
          </a:xfrm>
          <a:custGeom>
            <a:avLst/>
            <a:gdLst>
              <a:gd name="connsiteX0" fmla="*/ 0 w 4478271"/>
              <a:gd name="connsiteY0" fmla="*/ 0 h 4334426"/>
              <a:gd name="connsiteX1" fmla="*/ 4478271 w 4478271"/>
              <a:gd name="connsiteY1" fmla="*/ 0 h 4334426"/>
              <a:gd name="connsiteX2" fmla="*/ 4478271 w 4478271"/>
              <a:gd name="connsiteY2" fmla="*/ 4334426 h 4334426"/>
              <a:gd name="connsiteX3" fmla="*/ 0 w 4478271"/>
              <a:gd name="connsiteY3" fmla="*/ 4334426 h 433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271" h="4334426">
                <a:moveTo>
                  <a:pt x="0" y="0"/>
                </a:moveTo>
                <a:lnTo>
                  <a:pt x="4478271" y="0"/>
                </a:lnTo>
                <a:lnTo>
                  <a:pt x="4478271" y="4334426"/>
                </a:lnTo>
                <a:lnTo>
                  <a:pt x="0" y="43344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52348" y="3090560"/>
            <a:ext cx="2799533" cy="3767441"/>
          </a:xfrm>
          <a:custGeom>
            <a:avLst/>
            <a:gdLst>
              <a:gd name="connsiteX0" fmla="*/ 0 w 2799533"/>
              <a:gd name="connsiteY0" fmla="*/ 0 h 3767441"/>
              <a:gd name="connsiteX1" fmla="*/ 2799533 w 2799533"/>
              <a:gd name="connsiteY1" fmla="*/ 0 h 3767441"/>
              <a:gd name="connsiteX2" fmla="*/ 2799533 w 2799533"/>
              <a:gd name="connsiteY2" fmla="*/ 3767441 h 3767441"/>
              <a:gd name="connsiteX3" fmla="*/ 0 w 2799533"/>
              <a:gd name="connsiteY3" fmla="*/ 3767441 h 37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767441">
                <a:moveTo>
                  <a:pt x="0" y="0"/>
                </a:moveTo>
                <a:lnTo>
                  <a:pt x="2799533" y="0"/>
                </a:lnTo>
                <a:lnTo>
                  <a:pt x="2799533" y="3767441"/>
                </a:lnTo>
                <a:lnTo>
                  <a:pt x="0" y="37674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952348" y="0"/>
            <a:ext cx="2799533" cy="3012014"/>
          </a:xfrm>
          <a:custGeom>
            <a:avLst/>
            <a:gdLst>
              <a:gd name="connsiteX0" fmla="*/ 0 w 2799533"/>
              <a:gd name="connsiteY0" fmla="*/ 0 h 3012014"/>
              <a:gd name="connsiteX1" fmla="*/ 2799533 w 2799533"/>
              <a:gd name="connsiteY1" fmla="*/ 0 h 3012014"/>
              <a:gd name="connsiteX2" fmla="*/ 2799533 w 2799533"/>
              <a:gd name="connsiteY2" fmla="*/ 3012014 h 3012014"/>
              <a:gd name="connsiteX3" fmla="*/ 0 w 2799533"/>
              <a:gd name="connsiteY3" fmla="*/ 3012014 h 301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012014">
                <a:moveTo>
                  <a:pt x="0" y="0"/>
                </a:moveTo>
                <a:lnTo>
                  <a:pt x="2799533" y="0"/>
                </a:lnTo>
                <a:lnTo>
                  <a:pt x="2799533" y="3012014"/>
                </a:lnTo>
                <a:lnTo>
                  <a:pt x="0" y="3012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8718" y="1"/>
            <a:ext cx="3363282" cy="6907805"/>
          </a:xfrm>
          <a:custGeom>
            <a:avLst/>
            <a:gdLst>
              <a:gd name="connsiteX0" fmla="*/ 0 w 3363282"/>
              <a:gd name="connsiteY0" fmla="*/ 0 h 6907805"/>
              <a:gd name="connsiteX1" fmla="*/ 3363282 w 3363282"/>
              <a:gd name="connsiteY1" fmla="*/ 0 h 6907805"/>
              <a:gd name="connsiteX2" fmla="*/ 3363282 w 3363282"/>
              <a:gd name="connsiteY2" fmla="*/ 6907805 h 6907805"/>
              <a:gd name="connsiteX3" fmla="*/ 0 w 3363282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3282" h="6907805">
                <a:moveTo>
                  <a:pt x="0" y="0"/>
                </a:moveTo>
                <a:lnTo>
                  <a:pt x="3363282" y="0"/>
                </a:lnTo>
                <a:lnTo>
                  <a:pt x="3363282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228022" y="986639"/>
            <a:ext cx="2125094" cy="3042437"/>
          </a:xfrm>
          <a:custGeom>
            <a:avLst/>
            <a:gdLst>
              <a:gd name="connsiteX0" fmla="*/ 0 w 2125094"/>
              <a:gd name="connsiteY0" fmla="*/ 0 h 3042437"/>
              <a:gd name="connsiteX1" fmla="*/ 2125094 w 2125094"/>
              <a:gd name="connsiteY1" fmla="*/ 0 h 3042437"/>
              <a:gd name="connsiteX2" fmla="*/ 2125094 w 2125094"/>
              <a:gd name="connsiteY2" fmla="*/ 3042437 h 3042437"/>
              <a:gd name="connsiteX3" fmla="*/ 0 w 2125094"/>
              <a:gd name="connsiteY3" fmla="*/ 3042437 h 30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094" h="3042437">
                <a:moveTo>
                  <a:pt x="0" y="0"/>
                </a:moveTo>
                <a:lnTo>
                  <a:pt x="2125094" y="0"/>
                </a:lnTo>
                <a:lnTo>
                  <a:pt x="2125094" y="3042437"/>
                </a:lnTo>
                <a:lnTo>
                  <a:pt x="0" y="3042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833563" y="3929064"/>
            <a:ext cx="3952490" cy="2057399"/>
          </a:xfrm>
          <a:custGeom>
            <a:avLst/>
            <a:gdLst>
              <a:gd name="connsiteX0" fmla="*/ 0 w 3952490"/>
              <a:gd name="connsiteY0" fmla="*/ 0 h 2057399"/>
              <a:gd name="connsiteX1" fmla="*/ 3952490 w 3952490"/>
              <a:gd name="connsiteY1" fmla="*/ 0 h 2057399"/>
              <a:gd name="connsiteX2" fmla="*/ 3952490 w 3952490"/>
              <a:gd name="connsiteY2" fmla="*/ 2057399 h 2057399"/>
              <a:gd name="connsiteX3" fmla="*/ 0 w 3952490"/>
              <a:gd name="connsiteY3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490" h="2057399">
                <a:moveTo>
                  <a:pt x="0" y="0"/>
                </a:moveTo>
                <a:lnTo>
                  <a:pt x="3952490" y="0"/>
                </a:lnTo>
                <a:lnTo>
                  <a:pt x="3952490" y="2057399"/>
                </a:lnTo>
                <a:lnTo>
                  <a:pt x="0" y="2057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7502571" y="1161235"/>
            <a:ext cx="3323127" cy="2115365"/>
          </a:xfrm>
          <a:custGeom>
            <a:avLst/>
            <a:gdLst>
              <a:gd name="connsiteX0" fmla="*/ 0 w 3323127"/>
              <a:gd name="connsiteY0" fmla="*/ 0 h 2115365"/>
              <a:gd name="connsiteX1" fmla="*/ 3323127 w 3323127"/>
              <a:gd name="connsiteY1" fmla="*/ 0 h 2115365"/>
              <a:gd name="connsiteX2" fmla="*/ 3323127 w 3323127"/>
              <a:gd name="connsiteY2" fmla="*/ 2115365 h 2115365"/>
              <a:gd name="connsiteX3" fmla="*/ 0 w 3323127"/>
              <a:gd name="connsiteY3" fmla="*/ 2115365 h 211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127" h="2115365">
                <a:moveTo>
                  <a:pt x="0" y="0"/>
                </a:moveTo>
                <a:lnTo>
                  <a:pt x="3323127" y="0"/>
                </a:lnTo>
                <a:lnTo>
                  <a:pt x="3323127" y="2115365"/>
                </a:lnTo>
                <a:lnTo>
                  <a:pt x="0" y="2115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234870" y="3533401"/>
            <a:ext cx="4263195" cy="2359018"/>
          </a:xfrm>
          <a:custGeom>
            <a:avLst/>
            <a:gdLst>
              <a:gd name="connsiteX0" fmla="*/ 0 w 4263195"/>
              <a:gd name="connsiteY0" fmla="*/ 0 h 2359018"/>
              <a:gd name="connsiteX1" fmla="*/ 4263195 w 4263195"/>
              <a:gd name="connsiteY1" fmla="*/ 0 h 2359018"/>
              <a:gd name="connsiteX2" fmla="*/ 4263195 w 4263195"/>
              <a:gd name="connsiteY2" fmla="*/ 2359018 h 2359018"/>
              <a:gd name="connsiteX3" fmla="*/ 0 w 4263195"/>
              <a:gd name="connsiteY3" fmla="*/ 2359018 h 235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3195" h="2359018">
                <a:moveTo>
                  <a:pt x="0" y="0"/>
                </a:moveTo>
                <a:lnTo>
                  <a:pt x="4263195" y="0"/>
                </a:lnTo>
                <a:lnTo>
                  <a:pt x="4263195" y="2359018"/>
                </a:lnTo>
                <a:lnTo>
                  <a:pt x="0" y="2359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400300" y="2717800"/>
            <a:ext cx="2676138" cy="2781300"/>
          </a:xfrm>
          <a:custGeom>
            <a:avLst/>
            <a:gdLst>
              <a:gd name="connsiteX0" fmla="*/ 0 w 2676138"/>
              <a:gd name="connsiteY0" fmla="*/ 0 h 2781300"/>
              <a:gd name="connsiteX1" fmla="*/ 2676138 w 2676138"/>
              <a:gd name="connsiteY1" fmla="*/ 0 h 2781300"/>
              <a:gd name="connsiteX2" fmla="*/ 2676138 w 2676138"/>
              <a:gd name="connsiteY2" fmla="*/ 2781300 h 2781300"/>
              <a:gd name="connsiteX3" fmla="*/ 0 w 2676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138" h="2781300">
                <a:moveTo>
                  <a:pt x="0" y="0"/>
                </a:moveTo>
                <a:lnTo>
                  <a:pt x="2676138" y="0"/>
                </a:lnTo>
                <a:lnTo>
                  <a:pt x="2676138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89465" cy="6858000"/>
          </a:xfrm>
          <a:custGeom>
            <a:avLst/>
            <a:gdLst>
              <a:gd name="connsiteX0" fmla="*/ 0 w 5089465"/>
              <a:gd name="connsiteY0" fmla="*/ 0 h 6858000"/>
              <a:gd name="connsiteX1" fmla="*/ 5089465 w 5089465"/>
              <a:gd name="connsiteY1" fmla="*/ 0 h 6858000"/>
              <a:gd name="connsiteX2" fmla="*/ 5089465 w 5089465"/>
              <a:gd name="connsiteY2" fmla="*/ 6858000 h 6858000"/>
              <a:gd name="connsiteX3" fmla="*/ 0 w 50894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9465" h="6858000">
                <a:moveTo>
                  <a:pt x="0" y="0"/>
                </a:moveTo>
                <a:lnTo>
                  <a:pt x="5089465" y="0"/>
                </a:lnTo>
                <a:lnTo>
                  <a:pt x="50894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187546" y="996044"/>
            <a:ext cx="2153970" cy="2231675"/>
          </a:xfrm>
          <a:custGeom>
            <a:avLst/>
            <a:gdLst>
              <a:gd name="connsiteX0" fmla="*/ 0 w 2153970"/>
              <a:gd name="connsiteY0" fmla="*/ 0 h 2231675"/>
              <a:gd name="connsiteX1" fmla="*/ 2153970 w 2153970"/>
              <a:gd name="connsiteY1" fmla="*/ 0 h 2231675"/>
              <a:gd name="connsiteX2" fmla="*/ 2153970 w 2153970"/>
              <a:gd name="connsiteY2" fmla="*/ 2231675 h 2231675"/>
              <a:gd name="connsiteX3" fmla="*/ 0 w 2153970"/>
              <a:gd name="connsiteY3" fmla="*/ 2231675 h 223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70" h="2231675">
                <a:moveTo>
                  <a:pt x="0" y="0"/>
                </a:moveTo>
                <a:lnTo>
                  <a:pt x="2153970" y="0"/>
                </a:lnTo>
                <a:lnTo>
                  <a:pt x="2153970" y="2231675"/>
                </a:lnTo>
                <a:lnTo>
                  <a:pt x="0" y="223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5300478" y="3633006"/>
            <a:ext cx="2227341" cy="2282475"/>
          </a:xfrm>
          <a:custGeom>
            <a:avLst/>
            <a:gdLst>
              <a:gd name="connsiteX0" fmla="*/ 0 w 2227341"/>
              <a:gd name="connsiteY0" fmla="*/ 0 h 2282475"/>
              <a:gd name="connsiteX1" fmla="*/ 2227341 w 2227341"/>
              <a:gd name="connsiteY1" fmla="*/ 0 h 2282475"/>
              <a:gd name="connsiteX2" fmla="*/ 2227341 w 2227341"/>
              <a:gd name="connsiteY2" fmla="*/ 2282475 h 2282475"/>
              <a:gd name="connsiteX3" fmla="*/ 0 w 2227341"/>
              <a:gd name="connsiteY3" fmla="*/ 2282475 h 228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282475">
                <a:moveTo>
                  <a:pt x="0" y="0"/>
                </a:moveTo>
                <a:lnTo>
                  <a:pt x="2227341" y="0"/>
                </a:lnTo>
                <a:lnTo>
                  <a:pt x="2227341" y="2282475"/>
                </a:lnTo>
                <a:lnTo>
                  <a:pt x="0" y="2282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93844" y="1158061"/>
            <a:ext cx="2142306" cy="2240435"/>
          </a:xfrm>
          <a:custGeom>
            <a:avLst/>
            <a:gdLst>
              <a:gd name="connsiteX0" fmla="*/ 0 w 2142306"/>
              <a:gd name="connsiteY0" fmla="*/ 0 h 2240435"/>
              <a:gd name="connsiteX1" fmla="*/ 2142306 w 2142306"/>
              <a:gd name="connsiteY1" fmla="*/ 0 h 2240435"/>
              <a:gd name="connsiteX2" fmla="*/ 2142306 w 2142306"/>
              <a:gd name="connsiteY2" fmla="*/ 2240435 h 2240435"/>
              <a:gd name="connsiteX3" fmla="*/ 0 w 2142306"/>
              <a:gd name="connsiteY3" fmla="*/ 2240435 h 224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2306" h="2240435">
                <a:moveTo>
                  <a:pt x="0" y="0"/>
                </a:moveTo>
                <a:lnTo>
                  <a:pt x="2142306" y="0"/>
                </a:lnTo>
                <a:lnTo>
                  <a:pt x="2142306" y="2240435"/>
                </a:lnTo>
                <a:lnTo>
                  <a:pt x="0" y="2240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891646" y="3677392"/>
            <a:ext cx="2227341" cy="2329708"/>
          </a:xfrm>
          <a:custGeom>
            <a:avLst/>
            <a:gdLst>
              <a:gd name="connsiteX0" fmla="*/ 0 w 2227341"/>
              <a:gd name="connsiteY0" fmla="*/ 0 h 2329708"/>
              <a:gd name="connsiteX1" fmla="*/ 2227341 w 2227341"/>
              <a:gd name="connsiteY1" fmla="*/ 0 h 2329708"/>
              <a:gd name="connsiteX2" fmla="*/ 2227341 w 2227341"/>
              <a:gd name="connsiteY2" fmla="*/ 2329708 h 2329708"/>
              <a:gd name="connsiteX3" fmla="*/ 0 w 2227341"/>
              <a:gd name="connsiteY3" fmla="*/ 2329708 h 23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329708">
                <a:moveTo>
                  <a:pt x="0" y="0"/>
                </a:moveTo>
                <a:lnTo>
                  <a:pt x="2227341" y="0"/>
                </a:lnTo>
                <a:lnTo>
                  <a:pt x="2227341" y="2329708"/>
                </a:lnTo>
                <a:lnTo>
                  <a:pt x="0" y="2329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60018" y="3097139"/>
            <a:ext cx="2497581" cy="2946837"/>
          </a:xfrm>
          <a:custGeom>
            <a:avLst/>
            <a:gdLst>
              <a:gd name="connsiteX0" fmla="*/ 0 w 2497581"/>
              <a:gd name="connsiteY0" fmla="*/ 0 h 2946837"/>
              <a:gd name="connsiteX1" fmla="*/ 2497581 w 2497581"/>
              <a:gd name="connsiteY1" fmla="*/ 0 h 2946837"/>
              <a:gd name="connsiteX2" fmla="*/ 2497581 w 2497581"/>
              <a:gd name="connsiteY2" fmla="*/ 2946837 h 2946837"/>
              <a:gd name="connsiteX3" fmla="*/ 0 w 2497581"/>
              <a:gd name="connsiteY3" fmla="*/ 2946837 h 294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581" h="2946837">
                <a:moveTo>
                  <a:pt x="0" y="0"/>
                </a:moveTo>
                <a:lnTo>
                  <a:pt x="2497581" y="0"/>
                </a:lnTo>
                <a:lnTo>
                  <a:pt x="2497581" y="2946837"/>
                </a:lnTo>
                <a:lnTo>
                  <a:pt x="0" y="2946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004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9199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33950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38250" y="4216758"/>
            <a:ext cx="4667949" cy="2641241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Blank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175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1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Drag to upload image.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16280"/>
            <a:ext cx="4074957" cy="4554220"/>
          </a:xfrm>
          <a:custGeom>
            <a:avLst/>
            <a:gdLst>
              <a:gd name="connsiteX0" fmla="*/ 0 w 4074957"/>
              <a:gd name="connsiteY0" fmla="*/ 0 h 4554220"/>
              <a:gd name="connsiteX1" fmla="*/ 4074957 w 4074957"/>
              <a:gd name="connsiteY1" fmla="*/ 0 h 4554220"/>
              <a:gd name="connsiteX2" fmla="*/ 4074957 w 4074957"/>
              <a:gd name="connsiteY2" fmla="*/ 4554220 h 4554220"/>
              <a:gd name="connsiteX3" fmla="*/ 0 w 4074957"/>
              <a:gd name="connsiteY3" fmla="*/ 4554220 h 455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4957" h="4554220">
                <a:moveTo>
                  <a:pt x="0" y="0"/>
                </a:moveTo>
                <a:lnTo>
                  <a:pt x="4074957" y="0"/>
                </a:lnTo>
                <a:lnTo>
                  <a:pt x="4074957" y="4554220"/>
                </a:lnTo>
                <a:lnTo>
                  <a:pt x="0" y="4554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75775"/>
            <a:ext cx="4074957" cy="5306451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8239" cy="6858000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38250" y="4216758"/>
            <a:ext cx="4667949" cy="2641241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5278" y="1029889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33710" y="1"/>
            <a:ext cx="4419028" cy="6907805"/>
          </a:xfrm>
          <a:custGeom>
            <a:avLst/>
            <a:gdLst>
              <a:gd name="connsiteX0" fmla="*/ 0 w 4419028"/>
              <a:gd name="connsiteY0" fmla="*/ 0 h 6907805"/>
              <a:gd name="connsiteX1" fmla="*/ 4419028 w 4419028"/>
              <a:gd name="connsiteY1" fmla="*/ 0 h 6907805"/>
              <a:gd name="connsiteX2" fmla="*/ 4419028 w 4419028"/>
              <a:gd name="connsiteY2" fmla="*/ 6907805 h 6907805"/>
              <a:gd name="connsiteX3" fmla="*/ 0 w 4419028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028" h="6907805">
                <a:moveTo>
                  <a:pt x="0" y="0"/>
                </a:moveTo>
                <a:lnTo>
                  <a:pt x="4419028" y="0"/>
                </a:lnTo>
                <a:lnTo>
                  <a:pt x="4419028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36642" y="993234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75501" y="1293415"/>
            <a:ext cx="4140199" cy="4875156"/>
          </a:xfrm>
          <a:custGeom>
            <a:avLst/>
            <a:gdLst>
              <a:gd name="connsiteX0" fmla="*/ 0 w 4140199"/>
              <a:gd name="connsiteY0" fmla="*/ 0 h 4875156"/>
              <a:gd name="connsiteX1" fmla="*/ 4140199 w 4140199"/>
              <a:gd name="connsiteY1" fmla="*/ 0 h 4875156"/>
              <a:gd name="connsiteX2" fmla="*/ 4140199 w 4140199"/>
              <a:gd name="connsiteY2" fmla="*/ 4875156 h 4875156"/>
              <a:gd name="connsiteX3" fmla="*/ 0 w 4140199"/>
              <a:gd name="connsiteY3" fmla="*/ 4875156 h 48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199" h="4875156">
                <a:moveTo>
                  <a:pt x="0" y="0"/>
                </a:moveTo>
                <a:lnTo>
                  <a:pt x="4140199" y="0"/>
                </a:lnTo>
                <a:lnTo>
                  <a:pt x="4140199" y="4875156"/>
                </a:lnTo>
                <a:lnTo>
                  <a:pt x="0" y="4875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5278" y="1029889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549400" y="1996210"/>
            <a:ext cx="4304820" cy="1772340"/>
          </a:xfrm>
          <a:custGeom>
            <a:avLst/>
            <a:gdLst>
              <a:gd name="connsiteX0" fmla="*/ 0 w 4304820"/>
              <a:gd name="connsiteY0" fmla="*/ 0 h 1772340"/>
              <a:gd name="connsiteX1" fmla="*/ 4304820 w 4304820"/>
              <a:gd name="connsiteY1" fmla="*/ 0 h 1772340"/>
              <a:gd name="connsiteX2" fmla="*/ 4304820 w 4304820"/>
              <a:gd name="connsiteY2" fmla="*/ 1772340 h 1772340"/>
              <a:gd name="connsiteX3" fmla="*/ 0 w 4304820"/>
              <a:gd name="connsiteY3" fmla="*/ 1772340 h 177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820" h="1772340">
                <a:moveTo>
                  <a:pt x="0" y="0"/>
                </a:moveTo>
                <a:lnTo>
                  <a:pt x="4304820" y="0"/>
                </a:lnTo>
                <a:lnTo>
                  <a:pt x="4304820" y="1772340"/>
                </a:lnTo>
                <a:lnTo>
                  <a:pt x="0" y="17723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1465884" y="4092587"/>
            <a:ext cx="4433087" cy="1969970"/>
          </a:xfrm>
          <a:custGeom>
            <a:avLst/>
            <a:gdLst>
              <a:gd name="connsiteX0" fmla="*/ 0 w 4433087"/>
              <a:gd name="connsiteY0" fmla="*/ 0 h 1969970"/>
              <a:gd name="connsiteX1" fmla="*/ 4433087 w 4433087"/>
              <a:gd name="connsiteY1" fmla="*/ 0 h 1969970"/>
              <a:gd name="connsiteX2" fmla="*/ 4433087 w 4433087"/>
              <a:gd name="connsiteY2" fmla="*/ 1969970 h 1969970"/>
              <a:gd name="connsiteX3" fmla="*/ 0 w 4433087"/>
              <a:gd name="connsiteY3" fmla="*/ 1969970 h 196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087" h="1969970">
                <a:moveTo>
                  <a:pt x="0" y="0"/>
                </a:moveTo>
                <a:lnTo>
                  <a:pt x="4433087" y="0"/>
                </a:lnTo>
                <a:lnTo>
                  <a:pt x="4433087" y="1969970"/>
                </a:lnTo>
                <a:lnTo>
                  <a:pt x="0" y="1969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550534" y="2970011"/>
            <a:ext cx="1912383" cy="2755329"/>
          </a:xfrm>
          <a:custGeom>
            <a:avLst/>
            <a:gdLst>
              <a:gd name="connsiteX0" fmla="*/ 0 w 1912383"/>
              <a:gd name="connsiteY0" fmla="*/ 0 h 2755329"/>
              <a:gd name="connsiteX1" fmla="*/ 1912383 w 1912383"/>
              <a:gd name="connsiteY1" fmla="*/ 0 h 2755329"/>
              <a:gd name="connsiteX2" fmla="*/ 1912383 w 1912383"/>
              <a:gd name="connsiteY2" fmla="*/ 2755329 h 2755329"/>
              <a:gd name="connsiteX3" fmla="*/ 0 w 1912383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83" h="2755329">
                <a:moveTo>
                  <a:pt x="0" y="0"/>
                </a:moveTo>
                <a:lnTo>
                  <a:pt x="1912383" y="0"/>
                </a:lnTo>
                <a:lnTo>
                  <a:pt x="1912383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850422" y="2989061"/>
            <a:ext cx="2043980" cy="2755329"/>
          </a:xfrm>
          <a:custGeom>
            <a:avLst/>
            <a:gdLst>
              <a:gd name="connsiteX0" fmla="*/ 0 w 2043980"/>
              <a:gd name="connsiteY0" fmla="*/ 0 h 2755329"/>
              <a:gd name="connsiteX1" fmla="*/ 2043980 w 2043980"/>
              <a:gd name="connsiteY1" fmla="*/ 0 h 2755329"/>
              <a:gd name="connsiteX2" fmla="*/ 2043980 w 2043980"/>
              <a:gd name="connsiteY2" fmla="*/ 2755329 h 2755329"/>
              <a:gd name="connsiteX3" fmla="*/ 0 w 2043980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980" h="2755329">
                <a:moveTo>
                  <a:pt x="0" y="0"/>
                </a:moveTo>
                <a:lnTo>
                  <a:pt x="2043980" y="0"/>
                </a:lnTo>
                <a:lnTo>
                  <a:pt x="2043980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147432" y="4102859"/>
            <a:ext cx="5675978" cy="2065712"/>
          </a:xfrm>
          <a:custGeom>
            <a:avLst/>
            <a:gdLst>
              <a:gd name="connsiteX0" fmla="*/ 0 w 5675978"/>
              <a:gd name="connsiteY0" fmla="*/ 0 h 2065712"/>
              <a:gd name="connsiteX1" fmla="*/ 5675978 w 5675978"/>
              <a:gd name="connsiteY1" fmla="*/ 0 h 2065712"/>
              <a:gd name="connsiteX2" fmla="*/ 5675978 w 5675978"/>
              <a:gd name="connsiteY2" fmla="*/ 2065712 h 2065712"/>
              <a:gd name="connsiteX3" fmla="*/ 0 w 5675978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5978" h="2065712">
                <a:moveTo>
                  <a:pt x="0" y="0"/>
                </a:moveTo>
                <a:lnTo>
                  <a:pt x="5675978" y="0"/>
                </a:lnTo>
                <a:lnTo>
                  <a:pt x="5675978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147434" y="1834145"/>
            <a:ext cx="2963283" cy="2065712"/>
          </a:xfrm>
          <a:custGeom>
            <a:avLst/>
            <a:gdLst>
              <a:gd name="connsiteX0" fmla="*/ 0 w 2963283"/>
              <a:gd name="connsiteY0" fmla="*/ 0 h 2065712"/>
              <a:gd name="connsiteX1" fmla="*/ 2963283 w 2963283"/>
              <a:gd name="connsiteY1" fmla="*/ 0 h 2065712"/>
              <a:gd name="connsiteX2" fmla="*/ 2963283 w 2963283"/>
              <a:gd name="connsiteY2" fmla="*/ 2065712 h 2065712"/>
              <a:gd name="connsiteX3" fmla="*/ 0 w 2963283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283" h="2065712">
                <a:moveTo>
                  <a:pt x="0" y="0"/>
                </a:moveTo>
                <a:lnTo>
                  <a:pt x="2963283" y="0"/>
                </a:lnTo>
                <a:lnTo>
                  <a:pt x="2963283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05706" y="1834145"/>
            <a:ext cx="2517704" cy="2065712"/>
          </a:xfrm>
          <a:custGeom>
            <a:avLst/>
            <a:gdLst>
              <a:gd name="connsiteX0" fmla="*/ 0 w 2517704"/>
              <a:gd name="connsiteY0" fmla="*/ 0 h 2065712"/>
              <a:gd name="connsiteX1" fmla="*/ 2517704 w 2517704"/>
              <a:gd name="connsiteY1" fmla="*/ 0 h 2065712"/>
              <a:gd name="connsiteX2" fmla="*/ 2517704 w 2517704"/>
              <a:gd name="connsiteY2" fmla="*/ 2065712 h 2065712"/>
              <a:gd name="connsiteX3" fmla="*/ 0 w 2517704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704" h="2065712">
                <a:moveTo>
                  <a:pt x="0" y="0"/>
                </a:moveTo>
                <a:lnTo>
                  <a:pt x="2517704" y="0"/>
                </a:lnTo>
                <a:lnTo>
                  <a:pt x="2517704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18399" y="1834145"/>
            <a:ext cx="4478271" cy="4334426"/>
          </a:xfrm>
          <a:custGeom>
            <a:avLst/>
            <a:gdLst>
              <a:gd name="connsiteX0" fmla="*/ 0 w 4478271"/>
              <a:gd name="connsiteY0" fmla="*/ 0 h 4334426"/>
              <a:gd name="connsiteX1" fmla="*/ 4478271 w 4478271"/>
              <a:gd name="connsiteY1" fmla="*/ 0 h 4334426"/>
              <a:gd name="connsiteX2" fmla="*/ 4478271 w 4478271"/>
              <a:gd name="connsiteY2" fmla="*/ 4334426 h 4334426"/>
              <a:gd name="connsiteX3" fmla="*/ 0 w 4478271"/>
              <a:gd name="connsiteY3" fmla="*/ 4334426 h 433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271" h="4334426">
                <a:moveTo>
                  <a:pt x="0" y="0"/>
                </a:moveTo>
                <a:lnTo>
                  <a:pt x="4478271" y="0"/>
                </a:lnTo>
                <a:lnTo>
                  <a:pt x="4478271" y="4334426"/>
                </a:lnTo>
                <a:lnTo>
                  <a:pt x="0" y="43344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52348" y="3090560"/>
            <a:ext cx="2799533" cy="3767441"/>
          </a:xfrm>
          <a:custGeom>
            <a:avLst/>
            <a:gdLst>
              <a:gd name="connsiteX0" fmla="*/ 0 w 2799533"/>
              <a:gd name="connsiteY0" fmla="*/ 0 h 3767441"/>
              <a:gd name="connsiteX1" fmla="*/ 2799533 w 2799533"/>
              <a:gd name="connsiteY1" fmla="*/ 0 h 3767441"/>
              <a:gd name="connsiteX2" fmla="*/ 2799533 w 2799533"/>
              <a:gd name="connsiteY2" fmla="*/ 3767441 h 3767441"/>
              <a:gd name="connsiteX3" fmla="*/ 0 w 2799533"/>
              <a:gd name="connsiteY3" fmla="*/ 3767441 h 37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767441">
                <a:moveTo>
                  <a:pt x="0" y="0"/>
                </a:moveTo>
                <a:lnTo>
                  <a:pt x="2799533" y="0"/>
                </a:lnTo>
                <a:lnTo>
                  <a:pt x="2799533" y="3767441"/>
                </a:lnTo>
                <a:lnTo>
                  <a:pt x="0" y="37674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952348" y="0"/>
            <a:ext cx="2799533" cy="3012014"/>
          </a:xfrm>
          <a:custGeom>
            <a:avLst/>
            <a:gdLst>
              <a:gd name="connsiteX0" fmla="*/ 0 w 2799533"/>
              <a:gd name="connsiteY0" fmla="*/ 0 h 3012014"/>
              <a:gd name="connsiteX1" fmla="*/ 2799533 w 2799533"/>
              <a:gd name="connsiteY1" fmla="*/ 0 h 3012014"/>
              <a:gd name="connsiteX2" fmla="*/ 2799533 w 2799533"/>
              <a:gd name="connsiteY2" fmla="*/ 3012014 h 3012014"/>
              <a:gd name="connsiteX3" fmla="*/ 0 w 2799533"/>
              <a:gd name="connsiteY3" fmla="*/ 3012014 h 301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012014">
                <a:moveTo>
                  <a:pt x="0" y="0"/>
                </a:moveTo>
                <a:lnTo>
                  <a:pt x="2799533" y="0"/>
                </a:lnTo>
                <a:lnTo>
                  <a:pt x="2799533" y="3012014"/>
                </a:lnTo>
                <a:lnTo>
                  <a:pt x="0" y="3012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8718" y="1"/>
            <a:ext cx="3363282" cy="6907805"/>
          </a:xfrm>
          <a:custGeom>
            <a:avLst/>
            <a:gdLst>
              <a:gd name="connsiteX0" fmla="*/ 0 w 3363282"/>
              <a:gd name="connsiteY0" fmla="*/ 0 h 6907805"/>
              <a:gd name="connsiteX1" fmla="*/ 3363282 w 3363282"/>
              <a:gd name="connsiteY1" fmla="*/ 0 h 6907805"/>
              <a:gd name="connsiteX2" fmla="*/ 3363282 w 3363282"/>
              <a:gd name="connsiteY2" fmla="*/ 6907805 h 6907805"/>
              <a:gd name="connsiteX3" fmla="*/ 0 w 3363282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3282" h="6907805">
                <a:moveTo>
                  <a:pt x="0" y="0"/>
                </a:moveTo>
                <a:lnTo>
                  <a:pt x="3363282" y="0"/>
                </a:lnTo>
                <a:lnTo>
                  <a:pt x="3363282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228022" y="986639"/>
            <a:ext cx="2125094" cy="3042437"/>
          </a:xfrm>
          <a:custGeom>
            <a:avLst/>
            <a:gdLst>
              <a:gd name="connsiteX0" fmla="*/ 0 w 2125094"/>
              <a:gd name="connsiteY0" fmla="*/ 0 h 3042437"/>
              <a:gd name="connsiteX1" fmla="*/ 2125094 w 2125094"/>
              <a:gd name="connsiteY1" fmla="*/ 0 h 3042437"/>
              <a:gd name="connsiteX2" fmla="*/ 2125094 w 2125094"/>
              <a:gd name="connsiteY2" fmla="*/ 3042437 h 3042437"/>
              <a:gd name="connsiteX3" fmla="*/ 0 w 2125094"/>
              <a:gd name="connsiteY3" fmla="*/ 3042437 h 30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094" h="3042437">
                <a:moveTo>
                  <a:pt x="0" y="0"/>
                </a:moveTo>
                <a:lnTo>
                  <a:pt x="2125094" y="0"/>
                </a:lnTo>
                <a:lnTo>
                  <a:pt x="2125094" y="3042437"/>
                </a:lnTo>
                <a:lnTo>
                  <a:pt x="0" y="3042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833563" y="3929064"/>
            <a:ext cx="3952490" cy="2057399"/>
          </a:xfrm>
          <a:custGeom>
            <a:avLst/>
            <a:gdLst>
              <a:gd name="connsiteX0" fmla="*/ 0 w 3952490"/>
              <a:gd name="connsiteY0" fmla="*/ 0 h 2057399"/>
              <a:gd name="connsiteX1" fmla="*/ 3952490 w 3952490"/>
              <a:gd name="connsiteY1" fmla="*/ 0 h 2057399"/>
              <a:gd name="connsiteX2" fmla="*/ 3952490 w 3952490"/>
              <a:gd name="connsiteY2" fmla="*/ 2057399 h 2057399"/>
              <a:gd name="connsiteX3" fmla="*/ 0 w 3952490"/>
              <a:gd name="connsiteY3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490" h="2057399">
                <a:moveTo>
                  <a:pt x="0" y="0"/>
                </a:moveTo>
                <a:lnTo>
                  <a:pt x="3952490" y="0"/>
                </a:lnTo>
                <a:lnTo>
                  <a:pt x="3952490" y="2057399"/>
                </a:lnTo>
                <a:lnTo>
                  <a:pt x="0" y="2057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7502571" y="1161235"/>
            <a:ext cx="3323127" cy="2115365"/>
          </a:xfrm>
          <a:custGeom>
            <a:avLst/>
            <a:gdLst>
              <a:gd name="connsiteX0" fmla="*/ 0 w 3323127"/>
              <a:gd name="connsiteY0" fmla="*/ 0 h 2115365"/>
              <a:gd name="connsiteX1" fmla="*/ 3323127 w 3323127"/>
              <a:gd name="connsiteY1" fmla="*/ 0 h 2115365"/>
              <a:gd name="connsiteX2" fmla="*/ 3323127 w 3323127"/>
              <a:gd name="connsiteY2" fmla="*/ 2115365 h 2115365"/>
              <a:gd name="connsiteX3" fmla="*/ 0 w 3323127"/>
              <a:gd name="connsiteY3" fmla="*/ 2115365 h 211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127" h="2115365">
                <a:moveTo>
                  <a:pt x="0" y="0"/>
                </a:moveTo>
                <a:lnTo>
                  <a:pt x="3323127" y="0"/>
                </a:lnTo>
                <a:lnTo>
                  <a:pt x="3323127" y="2115365"/>
                </a:lnTo>
                <a:lnTo>
                  <a:pt x="0" y="2115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234870" y="3533401"/>
            <a:ext cx="4263195" cy="2359018"/>
          </a:xfrm>
          <a:custGeom>
            <a:avLst/>
            <a:gdLst>
              <a:gd name="connsiteX0" fmla="*/ 0 w 4263195"/>
              <a:gd name="connsiteY0" fmla="*/ 0 h 2359018"/>
              <a:gd name="connsiteX1" fmla="*/ 4263195 w 4263195"/>
              <a:gd name="connsiteY1" fmla="*/ 0 h 2359018"/>
              <a:gd name="connsiteX2" fmla="*/ 4263195 w 4263195"/>
              <a:gd name="connsiteY2" fmla="*/ 2359018 h 2359018"/>
              <a:gd name="connsiteX3" fmla="*/ 0 w 4263195"/>
              <a:gd name="connsiteY3" fmla="*/ 2359018 h 235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3195" h="2359018">
                <a:moveTo>
                  <a:pt x="0" y="0"/>
                </a:moveTo>
                <a:lnTo>
                  <a:pt x="4263195" y="0"/>
                </a:lnTo>
                <a:lnTo>
                  <a:pt x="4263195" y="2359018"/>
                </a:lnTo>
                <a:lnTo>
                  <a:pt x="0" y="2359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400300" y="2717800"/>
            <a:ext cx="2676138" cy="2781300"/>
          </a:xfrm>
          <a:custGeom>
            <a:avLst/>
            <a:gdLst>
              <a:gd name="connsiteX0" fmla="*/ 0 w 2676138"/>
              <a:gd name="connsiteY0" fmla="*/ 0 h 2781300"/>
              <a:gd name="connsiteX1" fmla="*/ 2676138 w 2676138"/>
              <a:gd name="connsiteY1" fmla="*/ 0 h 2781300"/>
              <a:gd name="connsiteX2" fmla="*/ 2676138 w 2676138"/>
              <a:gd name="connsiteY2" fmla="*/ 2781300 h 2781300"/>
              <a:gd name="connsiteX3" fmla="*/ 0 w 2676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138" h="2781300">
                <a:moveTo>
                  <a:pt x="0" y="0"/>
                </a:moveTo>
                <a:lnTo>
                  <a:pt x="2676138" y="0"/>
                </a:lnTo>
                <a:lnTo>
                  <a:pt x="2676138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89465" cy="6858000"/>
          </a:xfrm>
          <a:custGeom>
            <a:avLst/>
            <a:gdLst>
              <a:gd name="connsiteX0" fmla="*/ 0 w 5089465"/>
              <a:gd name="connsiteY0" fmla="*/ 0 h 6858000"/>
              <a:gd name="connsiteX1" fmla="*/ 5089465 w 5089465"/>
              <a:gd name="connsiteY1" fmla="*/ 0 h 6858000"/>
              <a:gd name="connsiteX2" fmla="*/ 5089465 w 5089465"/>
              <a:gd name="connsiteY2" fmla="*/ 6858000 h 6858000"/>
              <a:gd name="connsiteX3" fmla="*/ 0 w 50894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9465" h="6858000">
                <a:moveTo>
                  <a:pt x="0" y="0"/>
                </a:moveTo>
                <a:lnTo>
                  <a:pt x="5089465" y="0"/>
                </a:lnTo>
                <a:lnTo>
                  <a:pt x="50894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187546" y="996044"/>
            <a:ext cx="2153970" cy="2231675"/>
          </a:xfrm>
          <a:custGeom>
            <a:avLst/>
            <a:gdLst>
              <a:gd name="connsiteX0" fmla="*/ 0 w 2153970"/>
              <a:gd name="connsiteY0" fmla="*/ 0 h 2231675"/>
              <a:gd name="connsiteX1" fmla="*/ 2153970 w 2153970"/>
              <a:gd name="connsiteY1" fmla="*/ 0 h 2231675"/>
              <a:gd name="connsiteX2" fmla="*/ 2153970 w 2153970"/>
              <a:gd name="connsiteY2" fmla="*/ 2231675 h 2231675"/>
              <a:gd name="connsiteX3" fmla="*/ 0 w 2153970"/>
              <a:gd name="connsiteY3" fmla="*/ 2231675 h 223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70" h="2231675">
                <a:moveTo>
                  <a:pt x="0" y="0"/>
                </a:moveTo>
                <a:lnTo>
                  <a:pt x="2153970" y="0"/>
                </a:lnTo>
                <a:lnTo>
                  <a:pt x="2153970" y="2231675"/>
                </a:lnTo>
                <a:lnTo>
                  <a:pt x="0" y="223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5300478" y="3633006"/>
            <a:ext cx="2227341" cy="2282475"/>
          </a:xfrm>
          <a:custGeom>
            <a:avLst/>
            <a:gdLst>
              <a:gd name="connsiteX0" fmla="*/ 0 w 2227341"/>
              <a:gd name="connsiteY0" fmla="*/ 0 h 2282475"/>
              <a:gd name="connsiteX1" fmla="*/ 2227341 w 2227341"/>
              <a:gd name="connsiteY1" fmla="*/ 0 h 2282475"/>
              <a:gd name="connsiteX2" fmla="*/ 2227341 w 2227341"/>
              <a:gd name="connsiteY2" fmla="*/ 2282475 h 2282475"/>
              <a:gd name="connsiteX3" fmla="*/ 0 w 2227341"/>
              <a:gd name="connsiteY3" fmla="*/ 2282475 h 228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282475">
                <a:moveTo>
                  <a:pt x="0" y="0"/>
                </a:moveTo>
                <a:lnTo>
                  <a:pt x="2227341" y="0"/>
                </a:lnTo>
                <a:lnTo>
                  <a:pt x="2227341" y="2282475"/>
                </a:lnTo>
                <a:lnTo>
                  <a:pt x="0" y="2282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93844" y="1158061"/>
            <a:ext cx="2142306" cy="2240435"/>
          </a:xfrm>
          <a:custGeom>
            <a:avLst/>
            <a:gdLst>
              <a:gd name="connsiteX0" fmla="*/ 0 w 2142306"/>
              <a:gd name="connsiteY0" fmla="*/ 0 h 2240435"/>
              <a:gd name="connsiteX1" fmla="*/ 2142306 w 2142306"/>
              <a:gd name="connsiteY1" fmla="*/ 0 h 2240435"/>
              <a:gd name="connsiteX2" fmla="*/ 2142306 w 2142306"/>
              <a:gd name="connsiteY2" fmla="*/ 2240435 h 2240435"/>
              <a:gd name="connsiteX3" fmla="*/ 0 w 2142306"/>
              <a:gd name="connsiteY3" fmla="*/ 2240435 h 224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2306" h="2240435">
                <a:moveTo>
                  <a:pt x="0" y="0"/>
                </a:moveTo>
                <a:lnTo>
                  <a:pt x="2142306" y="0"/>
                </a:lnTo>
                <a:lnTo>
                  <a:pt x="2142306" y="2240435"/>
                </a:lnTo>
                <a:lnTo>
                  <a:pt x="0" y="2240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891646" y="3677392"/>
            <a:ext cx="2227341" cy="2329708"/>
          </a:xfrm>
          <a:custGeom>
            <a:avLst/>
            <a:gdLst>
              <a:gd name="connsiteX0" fmla="*/ 0 w 2227341"/>
              <a:gd name="connsiteY0" fmla="*/ 0 h 2329708"/>
              <a:gd name="connsiteX1" fmla="*/ 2227341 w 2227341"/>
              <a:gd name="connsiteY1" fmla="*/ 0 h 2329708"/>
              <a:gd name="connsiteX2" fmla="*/ 2227341 w 2227341"/>
              <a:gd name="connsiteY2" fmla="*/ 2329708 h 2329708"/>
              <a:gd name="connsiteX3" fmla="*/ 0 w 2227341"/>
              <a:gd name="connsiteY3" fmla="*/ 2329708 h 23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329708">
                <a:moveTo>
                  <a:pt x="0" y="0"/>
                </a:moveTo>
                <a:lnTo>
                  <a:pt x="2227341" y="0"/>
                </a:lnTo>
                <a:lnTo>
                  <a:pt x="2227341" y="2329708"/>
                </a:lnTo>
                <a:lnTo>
                  <a:pt x="0" y="2329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60018" y="3097139"/>
            <a:ext cx="2497581" cy="2946837"/>
          </a:xfrm>
          <a:custGeom>
            <a:avLst/>
            <a:gdLst>
              <a:gd name="connsiteX0" fmla="*/ 0 w 2497581"/>
              <a:gd name="connsiteY0" fmla="*/ 0 h 2946837"/>
              <a:gd name="connsiteX1" fmla="*/ 2497581 w 2497581"/>
              <a:gd name="connsiteY1" fmla="*/ 0 h 2946837"/>
              <a:gd name="connsiteX2" fmla="*/ 2497581 w 2497581"/>
              <a:gd name="connsiteY2" fmla="*/ 2946837 h 2946837"/>
              <a:gd name="connsiteX3" fmla="*/ 0 w 2497581"/>
              <a:gd name="connsiteY3" fmla="*/ 2946837 h 294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581" h="2946837">
                <a:moveTo>
                  <a:pt x="0" y="0"/>
                </a:moveTo>
                <a:lnTo>
                  <a:pt x="2497581" y="0"/>
                </a:lnTo>
                <a:lnTo>
                  <a:pt x="2497581" y="2946837"/>
                </a:lnTo>
                <a:lnTo>
                  <a:pt x="0" y="2946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004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9199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33950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33710" y="1"/>
            <a:ext cx="4419028" cy="6907805"/>
          </a:xfrm>
          <a:custGeom>
            <a:avLst/>
            <a:gdLst>
              <a:gd name="connsiteX0" fmla="*/ 0 w 4419028"/>
              <a:gd name="connsiteY0" fmla="*/ 0 h 6907805"/>
              <a:gd name="connsiteX1" fmla="*/ 4419028 w 4419028"/>
              <a:gd name="connsiteY1" fmla="*/ 0 h 6907805"/>
              <a:gd name="connsiteX2" fmla="*/ 4419028 w 4419028"/>
              <a:gd name="connsiteY2" fmla="*/ 6907805 h 6907805"/>
              <a:gd name="connsiteX3" fmla="*/ 0 w 4419028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028" h="6907805">
                <a:moveTo>
                  <a:pt x="0" y="0"/>
                </a:moveTo>
                <a:lnTo>
                  <a:pt x="4419028" y="0"/>
                </a:lnTo>
                <a:lnTo>
                  <a:pt x="4419028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36642" y="993234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Blank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175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1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Drag to upload image.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16280"/>
            <a:ext cx="4074957" cy="4554220"/>
          </a:xfrm>
          <a:custGeom>
            <a:avLst/>
            <a:gdLst>
              <a:gd name="connsiteX0" fmla="*/ 0 w 4074957"/>
              <a:gd name="connsiteY0" fmla="*/ 0 h 4554220"/>
              <a:gd name="connsiteX1" fmla="*/ 4074957 w 4074957"/>
              <a:gd name="connsiteY1" fmla="*/ 0 h 4554220"/>
              <a:gd name="connsiteX2" fmla="*/ 4074957 w 4074957"/>
              <a:gd name="connsiteY2" fmla="*/ 4554220 h 4554220"/>
              <a:gd name="connsiteX3" fmla="*/ 0 w 4074957"/>
              <a:gd name="connsiteY3" fmla="*/ 4554220 h 455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4957" h="4554220">
                <a:moveTo>
                  <a:pt x="0" y="0"/>
                </a:moveTo>
                <a:lnTo>
                  <a:pt x="4074957" y="0"/>
                </a:lnTo>
                <a:lnTo>
                  <a:pt x="4074957" y="4554220"/>
                </a:lnTo>
                <a:lnTo>
                  <a:pt x="0" y="4554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93282" y="775775"/>
            <a:ext cx="4074957" cy="5306451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8239" cy="6858000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38250" y="4216758"/>
            <a:ext cx="4667949" cy="2641241"/>
          </a:xfrm>
          <a:prstGeom prst="round2SameRect">
            <a:avLst>
              <a:gd name="adj1" fmla="val 0"/>
              <a:gd name="adj2" fmla="val 0"/>
            </a:avLst>
          </a:pr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535278" y="1029889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33710" y="1"/>
            <a:ext cx="4419028" cy="6907805"/>
          </a:xfrm>
          <a:custGeom>
            <a:avLst/>
            <a:gdLst>
              <a:gd name="connsiteX0" fmla="*/ 0 w 4419028"/>
              <a:gd name="connsiteY0" fmla="*/ 0 h 6907805"/>
              <a:gd name="connsiteX1" fmla="*/ 4419028 w 4419028"/>
              <a:gd name="connsiteY1" fmla="*/ 0 h 6907805"/>
              <a:gd name="connsiteX2" fmla="*/ 4419028 w 4419028"/>
              <a:gd name="connsiteY2" fmla="*/ 6907805 h 6907805"/>
              <a:gd name="connsiteX3" fmla="*/ 0 w 4419028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028" h="6907805">
                <a:moveTo>
                  <a:pt x="0" y="0"/>
                </a:moveTo>
                <a:lnTo>
                  <a:pt x="4419028" y="0"/>
                </a:lnTo>
                <a:lnTo>
                  <a:pt x="4419028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36642" y="993234"/>
            <a:ext cx="8635327" cy="5914572"/>
            <a:chOff x="1664036" y="253999"/>
            <a:chExt cx="8635327" cy="5914572"/>
          </a:xfrm>
        </p:grpSpPr>
        <p:pic>
          <p:nvPicPr>
            <p:cNvPr id="7" name="Graphic 6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4036" y="565952"/>
              <a:ext cx="7771727" cy="5602619"/>
            </a:xfrm>
            <a:prstGeom prst="rect">
              <a:avLst/>
            </a:prstGeom>
          </p:spPr>
        </p:pic>
        <p:pic>
          <p:nvPicPr>
            <p:cNvPr id="8" name="Graphic 7"/>
            <p:cNvPicPr>
              <a:picLocks noChangeAspect="1"/>
            </p:cNvPicPr>
            <p:nvPr/>
          </p:nvPicPr>
          <p:blipFill>
            <a:blip r:embed="rId2">
              <a:alphaModFix amt="30000"/>
              <a:lum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27636" y="253999"/>
              <a:ext cx="7771727" cy="560261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75501" y="1293415"/>
            <a:ext cx="4140199" cy="4875156"/>
          </a:xfrm>
          <a:custGeom>
            <a:avLst/>
            <a:gdLst>
              <a:gd name="connsiteX0" fmla="*/ 0 w 4140199"/>
              <a:gd name="connsiteY0" fmla="*/ 0 h 4875156"/>
              <a:gd name="connsiteX1" fmla="*/ 4140199 w 4140199"/>
              <a:gd name="connsiteY1" fmla="*/ 0 h 4875156"/>
              <a:gd name="connsiteX2" fmla="*/ 4140199 w 4140199"/>
              <a:gd name="connsiteY2" fmla="*/ 4875156 h 4875156"/>
              <a:gd name="connsiteX3" fmla="*/ 0 w 4140199"/>
              <a:gd name="connsiteY3" fmla="*/ 4875156 h 48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199" h="4875156">
                <a:moveTo>
                  <a:pt x="0" y="0"/>
                </a:moveTo>
                <a:lnTo>
                  <a:pt x="4140199" y="0"/>
                </a:lnTo>
                <a:lnTo>
                  <a:pt x="4140199" y="4875156"/>
                </a:lnTo>
                <a:lnTo>
                  <a:pt x="0" y="4875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175501" y="1293415"/>
            <a:ext cx="4140199" cy="4875156"/>
          </a:xfrm>
          <a:custGeom>
            <a:avLst/>
            <a:gdLst>
              <a:gd name="connsiteX0" fmla="*/ 0 w 4140199"/>
              <a:gd name="connsiteY0" fmla="*/ 0 h 4875156"/>
              <a:gd name="connsiteX1" fmla="*/ 4140199 w 4140199"/>
              <a:gd name="connsiteY1" fmla="*/ 0 h 4875156"/>
              <a:gd name="connsiteX2" fmla="*/ 4140199 w 4140199"/>
              <a:gd name="connsiteY2" fmla="*/ 4875156 h 4875156"/>
              <a:gd name="connsiteX3" fmla="*/ 0 w 4140199"/>
              <a:gd name="connsiteY3" fmla="*/ 4875156 h 487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0199" h="4875156">
                <a:moveTo>
                  <a:pt x="0" y="0"/>
                </a:moveTo>
                <a:lnTo>
                  <a:pt x="4140199" y="0"/>
                </a:lnTo>
                <a:lnTo>
                  <a:pt x="4140199" y="4875156"/>
                </a:lnTo>
                <a:lnTo>
                  <a:pt x="0" y="4875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549400" y="1996210"/>
            <a:ext cx="4304820" cy="1772340"/>
          </a:xfrm>
          <a:custGeom>
            <a:avLst/>
            <a:gdLst>
              <a:gd name="connsiteX0" fmla="*/ 0 w 4304820"/>
              <a:gd name="connsiteY0" fmla="*/ 0 h 1772340"/>
              <a:gd name="connsiteX1" fmla="*/ 4304820 w 4304820"/>
              <a:gd name="connsiteY1" fmla="*/ 0 h 1772340"/>
              <a:gd name="connsiteX2" fmla="*/ 4304820 w 4304820"/>
              <a:gd name="connsiteY2" fmla="*/ 1772340 h 1772340"/>
              <a:gd name="connsiteX3" fmla="*/ 0 w 4304820"/>
              <a:gd name="connsiteY3" fmla="*/ 1772340 h 177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820" h="1772340">
                <a:moveTo>
                  <a:pt x="0" y="0"/>
                </a:moveTo>
                <a:lnTo>
                  <a:pt x="4304820" y="0"/>
                </a:lnTo>
                <a:lnTo>
                  <a:pt x="4304820" y="1772340"/>
                </a:lnTo>
                <a:lnTo>
                  <a:pt x="0" y="17723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1465884" y="4092587"/>
            <a:ext cx="4433087" cy="1969970"/>
          </a:xfrm>
          <a:custGeom>
            <a:avLst/>
            <a:gdLst>
              <a:gd name="connsiteX0" fmla="*/ 0 w 4433087"/>
              <a:gd name="connsiteY0" fmla="*/ 0 h 1969970"/>
              <a:gd name="connsiteX1" fmla="*/ 4433087 w 4433087"/>
              <a:gd name="connsiteY1" fmla="*/ 0 h 1969970"/>
              <a:gd name="connsiteX2" fmla="*/ 4433087 w 4433087"/>
              <a:gd name="connsiteY2" fmla="*/ 1969970 h 1969970"/>
              <a:gd name="connsiteX3" fmla="*/ 0 w 4433087"/>
              <a:gd name="connsiteY3" fmla="*/ 1969970 h 196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087" h="1969970">
                <a:moveTo>
                  <a:pt x="0" y="0"/>
                </a:moveTo>
                <a:lnTo>
                  <a:pt x="4433087" y="0"/>
                </a:lnTo>
                <a:lnTo>
                  <a:pt x="4433087" y="1969970"/>
                </a:lnTo>
                <a:lnTo>
                  <a:pt x="0" y="1969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550534" y="2970011"/>
            <a:ext cx="1912383" cy="2755329"/>
          </a:xfrm>
          <a:custGeom>
            <a:avLst/>
            <a:gdLst>
              <a:gd name="connsiteX0" fmla="*/ 0 w 1912383"/>
              <a:gd name="connsiteY0" fmla="*/ 0 h 2755329"/>
              <a:gd name="connsiteX1" fmla="*/ 1912383 w 1912383"/>
              <a:gd name="connsiteY1" fmla="*/ 0 h 2755329"/>
              <a:gd name="connsiteX2" fmla="*/ 1912383 w 1912383"/>
              <a:gd name="connsiteY2" fmla="*/ 2755329 h 2755329"/>
              <a:gd name="connsiteX3" fmla="*/ 0 w 1912383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83" h="2755329">
                <a:moveTo>
                  <a:pt x="0" y="0"/>
                </a:moveTo>
                <a:lnTo>
                  <a:pt x="1912383" y="0"/>
                </a:lnTo>
                <a:lnTo>
                  <a:pt x="1912383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850422" y="2989061"/>
            <a:ext cx="2043980" cy="2755329"/>
          </a:xfrm>
          <a:custGeom>
            <a:avLst/>
            <a:gdLst>
              <a:gd name="connsiteX0" fmla="*/ 0 w 2043980"/>
              <a:gd name="connsiteY0" fmla="*/ 0 h 2755329"/>
              <a:gd name="connsiteX1" fmla="*/ 2043980 w 2043980"/>
              <a:gd name="connsiteY1" fmla="*/ 0 h 2755329"/>
              <a:gd name="connsiteX2" fmla="*/ 2043980 w 2043980"/>
              <a:gd name="connsiteY2" fmla="*/ 2755329 h 2755329"/>
              <a:gd name="connsiteX3" fmla="*/ 0 w 2043980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980" h="2755329">
                <a:moveTo>
                  <a:pt x="0" y="0"/>
                </a:moveTo>
                <a:lnTo>
                  <a:pt x="2043980" y="0"/>
                </a:lnTo>
                <a:lnTo>
                  <a:pt x="2043980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147432" y="4102859"/>
            <a:ext cx="5675978" cy="2065712"/>
          </a:xfrm>
          <a:custGeom>
            <a:avLst/>
            <a:gdLst>
              <a:gd name="connsiteX0" fmla="*/ 0 w 5675978"/>
              <a:gd name="connsiteY0" fmla="*/ 0 h 2065712"/>
              <a:gd name="connsiteX1" fmla="*/ 5675978 w 5675978"/>
              <a:gd name="connsiteY1" fmla="*/ 0 h 2065712"/>
              <a:gd name="connsiteX2" fmla="*/ 5675978 w 5675978"/>
              <a:gd name="connsiteY2" fmla="*/ 2065712 h 2065712"/>
              <a:gd name="connsiteX3" fmla="*/ 0 w 5675978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5978" h="2065712">
                <a:moveTo>
                  <a:pt x="0" y="0"/>
                </a:moveTo>
                <a:lnTo>
                  <a:pt x="5675978" y="0"/>
                </a:lnTo>
                <a:lnTo>
                  <a:pt x="5675978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147434" y="1834145"/>
            <a:ext cx="2963283" cy="2065712"/>
          </a:xfrm>
          <a:custGeom>
            <a:avLst/>
            <a:gdLst>
              <a:gd name="connsiteX0" fmla="*/ 0 w 2963283"/>
              <a:gd name="connsiteY0" fmla="*/ 0 h 2065712"/>
              <a:gd name="connsiteX1" fmla="*/ 2963283 w 2963283"/>
              <a:gd name="connsiteY1" fmla="*/ 0 h 2065712"/>
              <a:gd name="connsiteX2" fmla="*/ 2963283 w 2963283"/>
              <a:gd name="connsiteY2" fmla="*/ 2065712 h 2065712"/>
              <a:gd name="connsiteX3" fmla="*/ 0 w 2963283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283" h="2065712">
                <a:moveTo>
                  <a:pt x="0" y="0"/>
                </a:moveTo>
                <a:lnTo>
                  <a:pt x="2963283" y="0"/>
                </a:lnTo>
                <a:lnTo>
                  <a:pt x="2963283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05706" y="1834145"/>
            <a:ext cx="2517704" cy="2065712"/>
          </a:xfrm>
          <a:custGeom>
            <a:avLst/>
            <a:gdLst>
              <a:gd name="connsiteX0" fmla="*/ 0 w 2517704"/>
              <a:gd name="connsiteY0" fmla="*/ 0 h 2065712"/>
              <a:gd name="connsiteX1" fmla="*/ 2517704 w 2517704"/>
              <a:gd name="connsiteY1" fmla="*/ 0 h 2065712"/>
              <a:gd name="connsiteX2" fmla="*/ 2517704 w 2517704"/>
              <a:gd name="connsiteY2" fmla="*/ 2065712 h 2065712"/>
              <a:gd name="connsiteX3" fmla="*/ 0 w 2517704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704" h="2065712">
                <a:moveTo>
                  <a:pt x="0" y="0"/>
                </a:moveTo>
                <a:lnTo>
                  <a:pt x="2517704" y="0"/>
                </a:lnTo>
                <a:lnTo>
                  <a:pt x="2517704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18399" y="1834145"/>
            <a:ext cx="4478271" cy="4334426"/>
          </a:xfrm>
          <a:custGeom>
            <a:avLst/>
            <a:gdLst>
              <a:gd name="connsiteX0" fmla="*/ 0 w 4478271"/>
              <a:gd name="connsiteY0" fmla="*/ 0 h 4334426"/>
              <a:gd name="connsiteX1" fmla="*/ 4478271 w 4478271"/>
              <a:gd name="connsiteY1" fmla="*/ 0 h 4334426"/>
              <a:gd name="connsiteX2" fmla="*/ 4478271 w 4478271"/>
              <a:gd name="connsiteY2" fmla="*/ 4334426 h 4334426"/>
              <a:gd name="connsiteX3" fmla="*/ 0 w 4478271"/>
              <a:gd name="connsiteY3" fmla="*/ 4334426 h 433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271" h="4334426">
                <a:moveTo>
                  <a:pt x="0" y="0"/>
                </a:moveTo>
                <a:lnTo>
                  <a:pt x="4478271" y="0"/>
                </a:lnTo>
                <a:lnTo>
                  <a:pt x="4478271" y="4334426"/>
                </a:lnTo>
                <a:lnTo>
                  <a:pt x="0" y="43344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52348" y="3090560"/>
            <a:ext cx="2799533" cy="3767441"/>
          </a:xfrm>
          <a:custGeom>
            <a:avLst/>
            <a:gdLst>
              <a:gd name="connsiteX0" fmla="*/ 0 w 2799533"/>
              <a:gd name="connsiteY0" fmla="*/ 0 h 3767441"/>
              <a:gd name="connsiteX1" fmla="*/ 2799533 w 2799533"/>
              <a:gd name="connsiteY1" fmla="*/ 0 h 3767441"/>
              <a:gd name="connsiteX2" fmla="*/ 2799533 w 2799533"/>
              <a:gd name="connsiteY2" fmla="*/ 3767441 h 3767441"/>
              <a:gd name="connsiteX3" fmla="*/ 0 w 2799533"/>
              <a:gd name="connsiteY3" fmla="*/ 3767441 h 37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767441">
                <a:moveTo>
                  <a:pt x="0" y="0"/>
                </a:moveTo>
                <a:lnTo>
                  <a:pt x="2799533" y="0"/>
                </a:lnTo>
                <a:lnTo>
                  <a:pt x="2799533" y="3767441"/>
                </a:lnTo>
                <a:lnTo>
                  <a:pt x="0" y="37674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952348" y="0"/>
            <a:ext cx="2799533" cy="3012014"/>
          </a:xfrm>
          <a:custGeom>
            <a:avLst/>
            <a:gdLst>
              <a:gd name="connsiteX0" fmla="*/ 0 w 2799533"/>
              <a:gd name="connsiteY0" fmla="*/ 0 h 3012014"/>
              <a:gd name="connsiteX1" fmla="*/ 2799533 w 2799533"/>
              <a:gd name="connsiteY1" fmla="*/ 0 h 3012014"/>
              <a:gd name="connsiteX2" fmla="*/ 2799533 w 2799533"/>
              <a:gd name="connsiteY2" fmla="*/ 3012014 h 3012014"/>
              <a:gd name="connsiteX3" fmla="*/ 0 w 2799533"/>
              <a:gd name="connsiteY3" fmla="*/ 3012014 h 301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9533" h="3012014">
                <a:moveTo>
                  <a:pt x="0" y="0"/>
                </a:moveTo>
                <a:lnTo>
                  <a:pt x="2799533" y="0"/>
                </a:lnTo>
                <a:lnTo>
                  <a:pt x="2799533" y="3012014"/>
                </a:lnTo>
                <a:lnTo>
                  <a:pt x="0" y="3012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828718" y="1"/>
            <a:ext cx="3363282" cy="6907805"/>
          </a:xfrm>
          <a:custGeom>
            <a:avLst/>
            <a:gdLst>
              <a:gd name="connsiteX0" fmla="*/ 0 w 3363282"/>
              <a:gd name="connsiteY0" fmla="*/ 0 h 6907805"/>
              <a:gd name="connsiteX1" fmla="*/ 3363282 w 3363282"/>
              <a:gd name="connsiteY1" fmla="*/ 0 h 6907805"/>
              <a:gd name="connsiteX2" fmla="*/ 3363282 w 3363282"/>
              <a:gd name="connsiteY2" fmla="*/ 6907805 h 6907805"/>
              <a:gd name="connsiteX3" fmla="*/ 0 w 3363282"/>
              <a:gd name="connsiteY3" fmla="*/ 6907805 h 69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3282" h="6907805">
                <a:moveTo>
                  <a:pt x="0" y="0"/>
                </a:moveTo>
                <a:lnTo>
                  <a:pt x="3363282" y="0"/>
                </a:lnTo>
                <a:lnTo>
                  <a:pt x="3363282" y="6907805"/>
                </a:lnTo>
                <a:lnTo>
                  <a:pt x="0" y="69078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228022" y="986639"/>
            <a:ext cx="2125094" cy="3042437"/>
          </a:xfrm>
          <a:custGeom>
            <a:avLst/>
            <a:gdLst>
              <a:gd name="connsiteX0" fmla="*/ 0 w 2125094"/>
              <a:gd name="connsiteY0" fmla="*/ 0 h 3042437"/>
              <a:gd name="connsiteX1" fmla="*/ 2125094 w 2125094"/>
              <a:gd name="connsiteY1" fmla="*/ 0 h 3042437"/>
              <a:gd name="connsiteX2" fmla="*/ 2125094 w 2125094"/>
              <a:gd name="connsiteY2" fmla="*/ 3042437 h 3042437"/>
              <a:gd name="connsiteX3" fmla="*/ 0 w 2125094"/>
              <a:gd name="connsiteY3" fmla="*/ 3042437 h 30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094" h="3042437">
                <a:moveTo>
                  <a:pt x="0" y="0"/>
                </a:moveTo>
                <a:lnTo>
                  <a:pt x="2125094" y="0"/>
                </a:lnTo>
                <a:lnTo>
                  <a:pt x="2125094" y="3042437"/>
                </a:lnTo>
                <a:lnTo>
                  <a:pt x="0" y="3042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833563" y="3929064"/>
            <a:ext cx="3952490" cy="2057399"/>
          </a:xfrm>
          <a:custGeom>
            <a:avLst/>
            <a:gdLst>
              <a:gd name="connsiteX0" fmla="*/ 0 w 3952490"/>
              <a:gd name="connsiteY0" fmla="*/ 0 h 2057399"/>
              <a:gd name="connsiteX1" fmla="*/ 3952490 w 3952490"/>
              <a:gd name="connsiteY1" fmla="*/ 0 h 2057399"/>
              <a:gd name="connsiteX2" fmla="*/ 3952490 w 3952490"/>
              <a:gd name="connsiteY2" fmla="*/ 2057399 h 2057399"/>
              <a:gd name="connsiteX3" fmla="*/ 0 w 3952490"/>
              <a:gd name="connsiteY3" fmla="*/ 2057399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490" h="2057399">
                <a:moveTo>
                  <a:pt x="0" y="0"/>
                </a:moveTo>
                <a:lnTo>
                  <a:pt x="3952490" y="0"/>
                </a:lnTo>
                <a:lnTo>
                  <a:pt x="3952490" y="2057399"/>
                </a:lnTo>
                <a:lnTo>
                  <a:pt x="0" y="2057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7502571" y="1161235"/>
            <a:ext cx="3323127" cy="2115365"/>
          </a:xfrm>
          <a:custGeom>
            <a:avLst/>
            <a:gdLst>
              <a:gd name="connsiteX0" fmla="*/ 0 w 3323127"/>
              <a:gd name="connsiteY0" fmla="*/ 0 h 2115365"/>
              <a:gd name="connsiteX1" fmla="*/ 3323127 w 3323127"/>
              <a:gd name="connsiteY1" fmla="*/ 0 h 2115365"/>
              <a:gd name="connsiteX2" fmla="*/ 3323127 w 3323127"/>
              <a:gd name="connsiteY2" fmla="*/ 2115365 h 2115365"/>
              <a:gd name="connsiteX3" fmla="*/ 0 w 3323127"/>
              <a:gd name="connsiteY3" fmla="*/ 2115365 h 211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127" h="2115365">
                <a:moveTo>
                  <a:pt x="0" y="0"/>
                </a:moveTo>
                <a:lnTo>
                  <a:pt x="3323127" y="0"/>
                </a:lnTo>
                <a:lnTo>
                  <a:pt x="3323127" y="2115365"/>
                </a:lnTo>
                <a:lnTo>
                  <a:pt x="0" y="21153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234870" y="3533401"/>
            <a:ext cx="4263195" cy="2359018"/>
          </a:xfrm>
          <a:custGeom>
            <a:avLst/>
            <a:gdLst>
              <a:gd name="connsiteX0" fmla="*/ 0 w 4263195"/>
              <a:gd name="connsiteY0" fmla="*/ 0 h 2359018"/>
              <a:gd name="connsiteX1" fmla="*/ 4263195 w 4263195"/>
              <a:gd name="connsiteY1" fmla="*/ 0 h 2359018"/>
              <a:gd name="connsiteX2" fmla="*/ 4263195 w 4263195"/>
              <a:gd name="connsiteY2" fmla="*/ 2359018 h 2359018"/>
              <a:gd name="connsiteX3" fmla="*/ 0 w 4263195"/>
              <a:gd name="connsiteY3" fmla="*/ 2359018 h 235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3195" h="2359018">
                <a:moveTo>
                  <a:pt x="0" y="0"/>
                </a:moveTo>
                <a:lnTo>
                  <a:pt x="4263195" y="0"/>
                </a:lnTo>
                <a:lnTo>
                  <a:pt x="4263195" y="2359018"/>
                </a:lnTo>
                <a:lnTo>
                  <a:pt x="0" y="2359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400300" y="2717800"/>
            <a:ext cx="2676138" cy="2781300"/>
          </a:xfrm>
          <a:custGeom>
            <a:avLst/>
            <a:gdLst>
              <a:gd name="connsiteX0" fmla="*/ 0 w 2676138"/>
              <a:gd name="connsiteY0" fmla="*/ 0 h 2781300"/>
              <a:gd name="connsiteX1" fmla="*/ 2676138 w 2676138"/>
              <a:gd name="connsiteY1" fmla="*/ 0 h 2781300"/>
              <a:gd name="connsiteX2" fmla="*/ 2676138 w 2676138"/>
              <a:gd name="connsiteY2" fmla="*/ 2781300 h 2781300"/>
              <a:gd name="connsiteX3" fmla="*/ 0 w 2676138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138" h="2781300">
                <a:moveTo>
                  <a:pt x="0" y="0"/>
                </a:moveTo>
                <a:lnTo>
                  <a:pt x="2676138" y="0"/>
                </a:lnTo>
                <a:lnTo>
                  <a:pt x="2676138" y="2781300"/>
                </a:lnTo>
                <a:lnTo>
                  <a:pt x="0" y="278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89465" cy="6858000"/>
          </a:xfrm>
          <a:custGeom>
            <a:avLst/>
            <a:gdLst>
              <a:gd name="connsiteX0" fmla="*/ 0 w 5089465"/>
              <a:gd name="connsiteY0" fmla="*/ 0 h 6858000"/>
              <a:gd name="connsiteX1" fmla="*/ 5089465 w 5089465"/>
              <a:gd name="connsiteY1" fmla="*/ 0 h 6858000"/>
              <a:gd name="connsiteX2" fmla="*/ 5089465 w 5089465"/>
              <a:gd name="connsiteY2" fmla="*/ 6858000 h 6858000"/>
              <a:gd name="connsiteX3" fmla="*/ 0 w 508946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9465" h="6858000">
                <a:moveTo>
                  <a:pt x="0" y="0"/>
                </a:moveTo>
                <a:lnTo>
                  <a:pt x="5089465" y="0"/>
                </a:lnTo>
                <a:lnTo>
                  <a:pt x="50894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187546" y="996044"/>
            <a:ext cx="2153970" cy="2231675"/>
          </a:xfrm>
          <a:custGeom>
            <a:avLst/>
            <a:gdLst>
              <a:gd name="connsiteX0" fmla="*/ 0 w 2153970"/>
              <a:gd name="connsiteY0" fmla="*/ 0 h 2231675"/>
              <a:gd name="connsiteX1" fmla="*/ 2153970 w 2153970"/>
              <a:gd name="connsiteY1" fmla="*/ 0 h 2231675"/>
              <a:gd name="connsiteX2" fmla="*/ 2153970 w 2153970"/>
              <a:gd name="connsiteY2" fmla="*/ 2231675 h 2231675"/>
              <a:gd name="connsiteX3" fmla="*/ 0 w 2153970"/>
              <a:gd name="connsiteY3" fmla="*/ 2231675 h 223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970" h="2231675">
                <a:moveTo>
                  <a:pt x="0" y="0"/>
                </a:moveTo>
                <a:lnTo>
                  <a:pt x="2153970" y="0"/>
                </a:lnTo>
                <a:lnTo>
                  <a:pt x="2153970" y="2231675"/>
                </a:lnTo>
                <a:lnTo>
                  <a:pt x="0" y="223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5300478" y="3633006"/>
            <a:ext cx="2227341" cy="2282475"/>
          </a:xfrm>
          <a:custGeom>
            <a:avLst/>
            <a:gdLst>
              <a:gd name="connsiteX0" fmla="*/ 0 w 2227341"/>
              <a:gd name="connsiteY0" fmla="*/ 0 h 2282475"/>
              <a:gd name="connsiteX1" fmla="*/ 2227341 w 2227341"/>
              <a:gd name="connsiteY1" fmla="*/ 0 h 2282475"/>
              <a:gd name="connsiteX2" fmla="*/ 2227341 w 2227341"/>
              <a:gd name="connsiteY2" fmla="*/ 2282475 h 2282475"/>
              <a:gd name="connsiteX3" fmla="*/ 0 w 2227341"/>
              <a:gd name="connsiteY3" fmla="*/ 2282475 h 228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282475">
                <a:moveTo>
                  <a:pt x="0" y="0"/>
                </a:moveTo>
                <a:lnTo>
                  <a:pt x="2227341" y="0"/>
                </a:lnTo>
                <a:lnTo>
                  <a:pt x="2227341" y="2282475"/>
                </a:lnTo>
                <a:lnTo>
                  <a:pt x="0" y="22824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93844" y="1158061"/>
            <a:ext cx="2142306" cy="2240435"/>
          </a:xfrm>
          <a:custGeom>
            <a:avLst/>
            <a:gdLst>
              <a:gd name="connsiteX0" fmla="*/ 0 w 2142306"/>
              <a:gd name="connsiteY0" fmla="*/ 0 h 2240435"/>
              <a:gd name="connsiteX1" fmla="*/ 2142306 w 2142306"/>
              <a:gd name="connsiteY1" fmla="*/ 0 h 2240435"/>
              <a:gd name="connsiteX2" fmla="*/ 2142306 w 2142306"/>
              <a:gd name="connsiteY2" fmla="*/ 2240435 h 2240435"/>
              <a:gd name="connsiteX3" fmla="*/ 0 w 2142306"/>
              <a:gd name="connsiteY3" fmla="*/ 2240435 h 2240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2306" h="2240435">
                <a:moveTo>
                  <a:pt x="0" y="0"/>
                </a:moveTo>
                <a:lnTo>
                  <a:pt x="2142306" y="0"/>
                </a:lnTo>
                <a:lnTo>
                  <a:pt x="2142306" y="2240435"/>
                </a:lnTo>
                <a:lnTo>
                  <a:pt x="0" y="22404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7891646" y="3677392"/>
            <a:ext cx="2227341" cy="2329708"/>
          </a:xfrm>
          <a:custGeom>
            <a:avLst/>
            <a:gdLst>
              <a:gd name="connsiteX0" fmla="*/ 0 w 2227341"/>
              <a:gd name="connsiteY0" fmla="*/ 0 h 2329708"/>
              <a:gd name="connsiteX1" fmla="*/ 2227341 w 2227341"/>
              <a:gd name="connsiteY1" fmla="*/ 0 h 2329708"/>
              <a:gd name="connsiteX2" fmla="*/ 2227341 w 2227341"/>
              <a:gd name="connsiteY2" fmla="*/ 2329708 h 2329708"/>
              <a:gd name="connsiteX3" fmla="*/ 0 w 2227341"/>
              <a:gd name="connsiteY3" fmla="*/ 2329708 h 232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41" h="2329708">
                <a:moveTo>
                  <a:pt x="0" y="0"/>
                </a:moveTo>
                <a:lnTo>
                  <a:pt x="2227341" y="0"/>
                </a:lnTo>
                <a:lnTo>
                  <a:pt x="2227341" y="2329708"/>
                </a:lnTo>
                <a:lnTo>
                  <a:pt x="0" y="23297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160018" y="3097139"/>
            <a:ext cx="2497581" cy="2946837"/>
          </a:xfrm>
          <a:custGeom>
            <a:avLst/>
            <a:gdLst>
              <a:gd name="connsiteX0" fmla="*/ 0 w 2497581"/>
              <a:gd name="connsiteY0" fmla="*/ 0 h 2946837"/>
              <a:gd name="connsiteX1" fmla="*/ 2497581 w 2497581"/>
              <a:gd name="connsiteY1" fmla="*/ 0 h 2946837"/>
              <a:gd name="connsiteX2" fmla="*/ 2497581 w 2497581"/>
              <a:gd name="connsiteY2" fmla="*/ 2946837 h 2946837"/>
              <a:gd name="connsiteX3" fmla="*/ 0 w 2497581"/>
              <a:gd name="connsiteY3" fmla="*/ 2946837 h 294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581" h="2946837">
                <a:moveTo>
                  <a:pt x="0" y="0"/>
                </a:moveTo>
                <a:lnTo>
                  <a:pt x="2497581" y="0"/>
                </a:lnTo>
                <a:lnTo>
                  <a:pt x="2497581" y="2946837"/>
                </a:lnTo>
                <a:lnTo>
                  <a:pt x="0" y="2946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95004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591999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33950" y="2542638"/>
            <a:ext cx="2349500" cy="3501338"/>
          </a:xfrm>
          <a:custGeom>
            <a:avLst/>
            <a:gdLst>
              <a:gd name="connsiteX0" fmla="*/ 0 w 2349500"/>
              <a:gd name="connsiteY0" fmla="*/ 0 h 3501338"/>
              <a:gd name="connsiteX1" fmla="*/ 2349500 w 2349500"/>
              <a:gd name="connsiteY1" fmla="*/ 0 h 3501338"/>
              <a:gd name="connsiteX2" fmla="*/ 2349500 w 2349500"/>
              <a:gd name="connsiteY2" fmla="*/ 3501338 h 3501338"/>
              <a:gd name="connsiteX3" fmla="*/ 0 w 2349500"/>
              <a:gd name="connsiteY3" fmla="*/ 3501338 h 350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500" h="3501338">
                <a:moveTo>
                  <a:pt x="0" y="0"/>
                </a:moveTo>
                <a:lnTo>
                  <a:pt x="2349500" y="0"/>
                </a:lnTo>
                <a:lnTo>
                  <a:pt x="2349500" y="3501338"/>
                </a:lnTo>
                <a:lnTo>
                  <a:pt x="0" y="35013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549400" y="1996210"/>
            <a:ext cx="4304820" cy="1772340"/>
          </a:xfrm>
          <a:custGeom>
            <a:avLst/>
            <a:gdLst>
              <a:gd name="connsiteX0" fmla="*/ 0 w 4304820"/>
              <a:gd name="connsiteY0" fmla="*/ 0 h 1772340"/>
              <a:gd name="connsiteX1" fmla="*/ 4304820 w 4304820"/>
              <a:gd name="connsiteY1" fmla="*/ 0 h 1772340"/>
              <a:gd name="connsiteX2" fmla="*/ 4304820 w 4304820"/>
              <a:gd name="connsiteY2" fmla="*/ 1772340 h 1772340"/>
              <a:gd name="connsiteX3" fmla="*/ 0 w 4304820"/>
              <a:gd name="connsiteY3" fmla="*/ 1772340 h 177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820" h="1772340">
                <a:moveTo>
                  <a:pt x="0" y="0"/>
                </a:moveTo>
                <a:lnTo>
                  <a:pt x="4304820" y="0"/>
                </a:lnTo>
                <a:lnTo>
                  <a:pt x="4304820" y="1772340"/>
                </a:lnTo>
                <a:lnTo>
                  <a:pt x="0" y="17723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1465884" y="4092587"/>
            <a:ext cx="4433087" cy="1969970"/>
          </a:xfrm>
          <a:custGeom>
            <a:avLst/>
            <a:gdLst>
              <a:gd name="connsiteX0" fmla="*/ 0 w 4433087"/>
              <a:gd name="connsiteY0" fmla="*/ 0 h 1969970"/>
              <a:gd name="connsiteX1" fmla="*/ 4433087 w 4433087"/>
              <a:gd name="connsiteY1" fmla="*/ 0 h 1969970"/>
              <a:gd name="connsiteX2" fmla="*/ 4433087 w 4433087"/>
              <a:gd name="connsiteY2" fmla="*/ 1969970 h 1969970"/>
              <a:gd name="connsiteX3" fmla="*/ 0 w 4433087"/>
              <a:gd name="connsiteY3" fmla="*/ 1969970 h 196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087" h="1969970">
                <a:moveTo>
                  <a:pt x="0" y="0"/>
                </a:moveTo>
                <a:lnTo>
                  <a:pt x="4433087" y="0"/>
                </a:lnTo>
                <a:lnTo>
                  <a:pt x="4433087" y="1969970"/>
                </a:lnTo>
                <a:lnTo>
                  <a:pt x="0" y="19699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550534" y="2970011"/>
            <a:ext cx="1912383" cy="2755329"/>
          </a:xfrm>
          <a:custGeom>
            <a:avLst/>
            <a:gdLst>
              <a:gd name="connsiteX0" fmla="*/ 0 w 1912383"/>
              <a:gd name="connsiteY0" fmla="*/ 0 h 2755329"/>
              <a:gd name="connsiteX1" fmla="*/ 1912383 w 1912383"/>
              <a:gd name="connsiteY1" fmla="*/ 0 h 2755329"/>
              <a:gd name="connsiteX2" fmla="*/ 1912383 w 1912383"/>
              <a:gd name="connsiteY2" fmla="*/ 2755329 h 2755329"/>
              <a:gd name="connsiteX3" fmla="*/ 0 w 1912383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83" h="2755329">
                <a:moveTo>
                  <a:pt x="0" y="0"/>
                </a:moveTo>
                <a:lnTo>
                  <a:pt x="1912383" y="0"/>
                </a:lnTo>
                <a:lnTo>
                  <a:pt x="1912383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850422" y="2989061"/>
            <a:ext cx="2043980" cy="2755329"/>
          </a:xfrm>
          <a:custGeom>
            <a:avLst/>
            <a:gdLst>
              <a:gd name="connsiteX0" fmla="*/ 0 w 2043980"/>
              <a:gd name="connsiteY0" fmla="*/ 0 h 2755329"/>
              <a:gd name="connsiteX1" fmla="*/ 2043980 w 2043980"/>
              <a:gd name="connsiteY1" fmla="*/ 0 h 2755329"/>
              <a:gd name="connsiteX2" fmla="*/ 2043980 w 2043980"/>
              <a:gd name="connsiteY2" fmla="*/ 2755329 h 2755329"/>
              <a:gd name="connsiteX3" fmla="*/ 0 w 2043980"/>
              <a:gd name="connsiteY3" fmla="*/ 2755329 h 275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980" h="2755329">
                <a:moveTo>
                  <a:pt x="0" y="0"/>
                </a:moveTo>
                <a:lnTo>
                  <a:pt x="2043980" y="0"/>
                </a:lnTo>
                <a:lnTo>
                  <a:pt x="2043980" y="2755329"/>
                </a:lnTo>
                <a:lnTo>
                  <a:pt x="0" y="2755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Blank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175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10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Drag to upload image.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147432" y="4102859"/>
            <a:ext cx="5675978" cy="2065712"/>
          </a:xfrm>
          <a:custGeom>
            <a:avLst/>
            <a:gdLst>
              <a:gd name="connsiteX0" fmla="*/ 0 w 5675978"/>
              <a:gd name="connsiteY0" fmla="*/ 0 h 2065712"/>
              <a:gd name="connsiteX1" fmla="*/ 5675978 w 5675978"/>
              <a:gd name="connsiteY1" fmla="*/ 0 h 2065712"/>
              <a:gd name="connsiteX2" fmla="*/ 5675978 w 5675978"/>
              <a:gd name="connsiteY2" fmla="*/ 2065712 h 2065712"/>
              <a:gd name="connsiteX3" fmla="*/ 0 w 5675978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5978" h="2065712">
                <a:moveTo>
                  <a:pt x="0" y="0"/>
                </a:moveTo>
                <a:lnTo>
                  <a:pt x="5675978" y="0"/>
                </a:lnTo>
                <a:lnTo>
                  <a:pt x="5675978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1147434" y="1834145"/>
            <a:ext cx="2963283" cy="2065712"/>
          </a:xfrm>
          <a:custGeom>
            <a:avLst/>
            <a:gdLst>
              <a:gd name="connsiteX0" fmla="*/ 0 w 2963283"/>
              <a:gd name="connsiteY0" fmla="*/ 0 h 2065712"/>
              <a:gd name="connsiteX1" fmla="*/ 2963283 w 2963283"/>
              <a:gd name="connsiteY1" fmla="*/ 0 h 2065712"/>
              <a:gd name="connsiteX2" fmla="*/ 2963283 w 2963283"/>
              <a:gd name="connsiteY2" fmla="*/ 2065712 h 2065712"/>
              <a:gd name="connsiteX3" fmla="*/ 0 w 2963283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283" h="2065712">
                <a:moveTo>
                  <a:pt x="0" y="0"/>
                </a:moveTo>
                <a:lnTo>
                  <a:pt x="2963283" y="0"/>
                </a:lnTo>
                <a:lnTo>
                  <a:pt x="2963283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05706" y="1834145"/>
            <a:ext cx="2517704" cy="2065712"/>
          </a:xfrm>
          <a:custGeom>
            <a:avLst/>
            <a:gdLst>
              <a:gd name="connsiteX0" fmla="*/ 0 w 2517704"/>
              <a:gd name="connsiteY0" fmla="*/ 0 h 2065712"/>
              <a:gd name="connsiteX1" fmla="*/ 2517704 w 2517704"/>
              <a:gd name="connsiteY1" fmla="*/ 0 h 2065712"/>
              <a:gd name="connsiteX2" fmla="*/ 2517704 w 2517704"/>
              <a:gd name="connsiteY2" fmla="*/ 2065712 h 2065712"/>
              <a:gd name="connsiteX3" fmla="*/ 0 w 2517704"/>
              <a:gd name="connsiteY3" fmla="*/ 2065712 h 206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704" h="2065712">
                <a:moveTo>
                  <a:pt x="0" y="0"/>
                </a:moveTo>
                <a:lnTo>
                  <a:pt x="2517704" y="0"/>
                </a:lnTo>
                <a:lnTo>
                  <a:pt x="2517704" y="2065712"/>
                </a:lnTo>
                <a:lnTo>
                  <a:pt x="0" y="20657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018399" y="1834145"/>
            <a:ext cx="4478271" cy="4334426"/>
          </a:xfrm>
          <a:custGeom>
            <a:avLst/>
            <a:gdLst>
              <a:gd name="connsiteX0" fmla="*/ 0 w 4478271"/>
              <a:gd name="connsiteY0" fmla="*/ 0 h 4334426"/>
              <a:gd name="connsiteX1" fmla="*/ 4478271 w 4478271"/>
              <a:gd name="connsiteY1" fmla="*/ 0 h 4334426"/>
              <a:gd name="connsiteX2" fmla="*/ 4478271 w 4478271"/>
              <a:gd name="connsiteY2" fmla="*/ 4334426 h 4334426"/>
              <a:gd name="connsiteX3" fmla="*/ 0 w 4478271"/>
              <a:gd name="connsiteY3" fmla="*/ 4334426 h 433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8271" h="4334426">
                <a:moveTo>
                  <a:pt x="0" y="0"/>
                </a:moveTo>
                <a:lnTo>
                  <a:pt x="4478271" y="0"/>
                </a:lnTo>
                <a:lnTo>
                  <a:pt x="4478271" y="4334426"/>
                </a:lnTo>
                <a:lnTo>
                  <a:pt x="0" y="43344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483C-B330-435B-BFF7-75F13AF994E3}" type="datetimeFigureOut">
              <a:rPr lang="en-IN" smtClean="0"/>
              <a:t>20-03-2024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226E-F451-4378-99E7-C96EF75F383C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" TargetMode="External"/><Relationship Id="rId2" Type="http://schemas.openxmlformats.org/officeDocument/2006/relationships/hyperlink" Target="http://www.flipkart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thefashionhub.net/" TargetMode="External"/><Relationship Id="rId4" Type="http://schemas.openxmlformats.org/officeDocument/2006/relationships/hyperlink" Target="http://www.meesho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6737" y="2718934"/>
            <a:ext cx="6552863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</a:t>
            </a:r>
            <a:r>
              <a:rPr lang="en-IN" sz="8000" b="1" dirty="0">
                <a:solidFill>
                  <a:schemeClr val="accent2"/>
                </a:solidFill>
                <a:latin typeface="+mj-lt"/>
              </a:rPr>
              <a:t>Hub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680200" y="501929"/>
            <a:ext cx="5146820" cy="6168571"/>
            <a:chOff x="6667500" y="476529"/>
            <a:chExt cx="5146820" cy="6168571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6667500" y="6285652"/>
              <a:ext cx="514682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1475614" y="476529"/>
              <a:ext cx="0" cy="616857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359316" y="142481"/>
            <a:ext cx="5146820" cy="6168571"/>
            <a:chOff x="6667500" y="476529"/>
            <a:chExt cx="5146820" cy="6168571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6667500" y="6285652"/>
              <a:ext cx="514682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475614" y="476529"/>
              <a:ext cx="0" cy="616857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169845" y="4468826"/>
            <a:ext cx="251926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Developed By 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9670" y="4866640"/>
            <a:ext cx="34702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Harsora Harsh (3704)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9670" y="5203190"/>
            <a:ext cx="33648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  <a:sym typeface="+mn-ea"/>
              </a:rPr>
              <a:t>Itailiya Tirth (3850)</a:t>
            </a:r>
            <a:endParaRPr lang="en-US" sz="2000" kern="0" spc="30" dirty="0">
              <a:solidFill>
                <a:schemeClr val="bg1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9670" y="5567680"/>
            <a:ext cx="382651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Golakiya Krinj (3840)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23183" y="4499604"/>
            <a:ext cx="271415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Guided By 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23183" y="4838158"/>
            <a:ext cx="36322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Dr. Hardik Gangadwala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" name="TextBox 5"/>
          <p:cNvSpPr txBox="1"/>
          <p:nvPr/>
        </p:nvSpPr>
        <p:spPr>
          <a:xfrm>
            <a:off x="2819568" y="325690"/>
            <a:ext cx="6552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0 Level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85" y="2420246"/>
            <a:ext cx="7104211" cy="2495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1</a:t>
            </a:r>
            <a:r>
              <a:rPr lang="en-US" sz="4000" u="sng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 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4" b="12664"/>
          <a:stretch>
            <a:fillRect/>
          </a:stretch>
        </p:blipFill>
        <p:spPr>
          <a:xfrm>
            <a:off x="2999297" y="1461911"/>
            <a:ext cx="6464336" cy="4667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2nd level (user)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44" y="1734608"/>
            <a:ext cx="7568111" cy="3729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2nd level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23" y="1892653"/>
            <a:ext cx="7201554" cy="3548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2nd level 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37" y="1678165"/>
            <a:ext cx="8364325" cy="4121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37283" y="372604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2nd level 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/>
          <a:stretch>
            <a:fillRect/>
          </a:stretch>
        </p:blipFill>
        <p:spPr>
          <a:xfrm>
            <a:off x="3188757" y="1851378"/>
            <a:ext cx="5814484" cy="3926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21" y="2678877"/>
            <a:ext cx="5601456" cy="2205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96" y="2678877"/>
            <a:ext cx="4801270" cy="202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7" y="1954633"/>
            <a:ext cx="5677692" cy="3057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01" y="2004813"/>
            <a:ext cx="4906060" cy="2848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65" y="1033576"/>
            <a:ext cx="4782217" cy="4192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33212"/>
            <a:ext cx="4982270" cy="1991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88" y="2409682"/>
            <a:ext cx="4934639" cy="20386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36" y="2409682"/>
            <a:ext cx="4915586" cy="2715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r="12442" b="8539"/>
          <a:stretch>
            <a:fillRect/>
          </a:stretch>
        </p:blipFill>
        <p:spPr>
          <a:xfrm>
            <a:off x="2963545" y="1551305"/>
            <a:ext cx="6264910" cy="4380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3" y="2219156"/>
            <a:ext cx="4991797" cy="2572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96" y="2295366"/>
            <a:ext cx="5772956" cy="2419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3" y="1294035"/>
            <a:ext cx="5382376" cy="4582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38" y="2533525"/>
            <a:ext cx="4934639" cy="179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17" y="2095314"/>
            <a:ext cx="5020376" cy="26673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076" y="2156646"/>
            <a:ext cx="5058481" cy="2333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6" y="2394661"/>
            <a:ext cx="4915586" cy="2353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24" y="2495419"/>
            <a:ext cx="5077534" cy="1867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" y="1556805"/>
            <a:ext cx="5077534" cy="2629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82" y="1556805"/>
            <a:ext cx="4972744" cy="3248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59" y="1860580"/>
            <a:ext cx="5039428" cy="2333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6" y="1677242"/>
            <a:ext cx="5801535" cy="4572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95" y="2209800"/>
            <a:ext cx="7725410" cy="383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5" y="2045668"/>
            <a:ext cx="4810796" cy="1276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8555"/>
            <a:ext cx="4644284" cy="4993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84"/>
          <a:stretch>
            <a:fillRect/>
          </a:stretch>
        </p:blipFill>
        <p:spPr>
          <a:xfrm>
            <a:off x="553156" y="2106352"/>
            <a:ext cx="5012266" cy="2808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121" y="2106352"/>
            <a:ext cx="5736723" cy="2047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29" y="1893541"/>
            <a:ext cx="5172803" cy="3638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93541"/>
            <a:ext cx="5408423" cy="1607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403629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Profile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1165C9-52F8-472D-8539-46D85636D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60" y="1237943"/>
            <a:ext cx="5305740" cy="5149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4445" y="1033577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site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5511" y="1418298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0" y="1433687"/>
            <a:ext cx="3451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57343" y="2344192"/>
            <a:ext cx="5124449" cy="329939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5586412" y="2279358"/>
            <a:ext cx="6477000" cy="3364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73512" y="1078089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7657" y="1734502"/>
            <a:ext cx="10784113" cy="4564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73512" y="1078089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Banner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61143" y="2027237"/>
            <a:ext cx="10174514" cy="3909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73512" y="1078089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list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36914" y="1698172"/>
            <a:ext cx="9521372" cy="4557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73512" y="1078089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list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43224" y="1656397"/>
            <a:ext cx="8505371" cy="4352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73512" y="1078089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35291" y="1857829"/>
            <a:ext cx="7721600" cy="404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Category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58365" y="1867535"/>
            <a:ext cx="7875270" cy="446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17715"/>
            <a:ext cx="3976914" cy="38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/ DE active Products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57949" y="61686"/>
            <a:ext cx="6210935" cy="6714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/ Register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382" y="581432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site :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14675" y="42862"/>
            <a:ext cx="5962650" cy="677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51990" y="1842770"/>
            <a:ext cx="8288020" cy="455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Description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776" y="2044889"/>
            <a:ext cx="10216445" cy="2266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shopping is a form of electronic commerce which allows consumers to directly buy product from a seller over the Internet using a web browser.</a:t>
            </a:r>
          </a:p>
          <a:p>
            <a:pPr lvl="0" algn="just">
              <a:lnSpc>
                <a:spcPct val="107000"/>
              </a:lnSpc>
            </a:pP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Fashion Hub System is a web application that is mainly use to sell product. This System providing many facilities like Product management, order management, add to cart, Payment management, etc....</a:t>
            </a: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16114" y="1"/>
            <a:ext cx="288834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12390" y="384810"/>
            <a:ext cx="8961755" cy="622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23656" y="130629"/>
            <a:ext cx="37575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Product view: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62474" y="515350"/>
            <a:ext cx="5731510" cy="6212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495094" y="198348"/>
            <a:ext cx="348615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bills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495094" y="582882"/>
            <a:ext cx="3486150" cy="567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65600" y="1"/>
            <a:ext cx="381564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33445" y="384722"/>
            <a:ext cx="5731510" cy="6277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14800" y="925690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312" y="535324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site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00044" y="77095"/>
            <a:ext cx="5991225" cy="662760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8819" y="0"/>
            <a:ext cx="5857875" cy="678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75771" y="203200"/>
            <a:ext cx="351245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Profile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68686" y="203200"/>
            <a:ext cx="5484788" cy="645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63775" y="1854835"/>
            <a:ext cx="7664450" cy="442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78" y="1868945"/>
            <a:ext cx="9315243" cy="4373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3825" y="1962150"/>
            <a:ext cx="6864350" cy="374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22057" y="159657"/>
            <a:ext cx="3859187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view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85632" y="732607"/>
            <a:ext cx="5731510" cy="5798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850050" y="284074"/>
            <a:ext cx="849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4044" y="1685627"/>
            <a:ext cx="3285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Hardware Requirements :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32891" y="1655343"/>
            <a:ext cx="3285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spc="30" dirty="0">
                <a:solidFill>
                  <a:schemeClr val="bg1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Software Requirements 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6" y="2605223"/>
            <a:ext cx="5753903" cy="1886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28" y="2605223"/>
            <a:ext cx="5763429" cy="3115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368800" y="101601"/>
            <a:ext cx="361244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08986" y="486322"/>
            <a:ext cx="5731510" cy="6146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10756" y="1066801"/>
            <a:ext cx="377048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1821256"/>
            <a:ext cx="11041016" cy="41153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65600" y="362857"/>
            <a:ext cx="381564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Placed orders :</a:t>
            </a:r>
            <a:endParaRPr lang="en-IN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46360" y="747577"/>
            <a:ext cx="5731510" cy="5972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43057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6623" y="164977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www.flipkart.com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www.amazon.com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www.meesho.com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www.thefashionhub.net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2768013"/>
            <a:ext cx="609600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Purpose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776" y="1345697"/>
            <a:ext cx="10216445" cy="5186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system is developed to fulfil the requirement of the online shopping of products.</a:t>
            </a: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system very gracefully handles the entries requirement for easily shopping of products which is facilitate category and subcategory wise.  </a:t>
            </a: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all the categories on the home page, that are associated with any particular item.</a:t>
            </a: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can login into the system and can access the all events, add products. add category, add subcategory, add city/state and also can change the details respectively.</a:t>
            </a: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system administrator with easy interface for different administrative task such as addition, updating and deletion of different entities.</a:t>
            </a:r>
          </a:p>
          <a:p>
            <a:pPr lvl="0" algn="just">
              <a:lnSpc>
                <a:spcPct val="107000"/>
              </a:lnSpc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Registered user will be able see the details of different types of items details (like: color), category wise or subcategory wise products, etc.</a:t>
            </a: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endParaRPr lang="en-IN" sz="19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ntity Relationship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41" y="1033576"/>
            <a:ext cx="8055429" cy="577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0 Level (user)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20" y="2084070"/>
            <a:ext cx="7656195" cy="2689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012B"/>
            </a:gs>
            <a:gs pos="35000">
              <a:srgbClr val="12002A"/>
            </a:gs>
            <a:gs pos="100000">
              <a:srgbClr val="02070D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/>
          <p:cNvSpPr/>
          <p:nvPr/>
        </p:nvSpPr>
        <p:spPr>
          <a:xfrm>
            <a:off x="-289433" y="-301171"/>
            <a:ext cx="19274" cy="19274"/>
          </a:xfrm>
          <a:custGeom>
            <a:avLst/>
            <a:gdLst/>
            <a:ahLst/>
            <a:cxnLst/>
            <a:rect l="l" t="t" r="r" b="b"/>
            <a:pathLst>
              <a:path w="19274" h="19274"/>
            </a:pathLst>
          </a:custGeom>
          <a:solidFill>
            <a:srgbClr val="D4A645"/>
          </a:solidFill>
          <a:ln w="1445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819568" y="325690"/>
            <a:ext cx="655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1</a:t>
            </a:r>
            <a:r>
              <a:rPr lang="en-US" sz="4000" u="sng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 (user) </a:t>
            </a:r>
            <a:endParaRPr lang="en-IN" sz="4000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>
            <a:fillRect/>
          </a:stretch>
        </p:blipFill>
        <p:spPr>
          <a:xfrm>
            <a:off x="2422173" y="1141160"/>
            <a:ext cx="7505700" cy="489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Luxury 2">
      <a:dk1>
        <a:sysClr val="windowText" lastClr="000000"/>
      </a:dk1>
      <a:lt1>
        <a:sysClr val="window" lastClr="FFFFFF"/>
      </a:lt1>
      <a:dk2>
        <a:srgbClr val="242424"/>
      </a:dk2>
      <a:lt2>
        <a:srgbClr val="FFF4EC"/>
      </a:lt2>
      <a:accent1>
        <a:srgbClr val="134748"/>
      </a:accent1>
      <a:accent2>
        <a:srgbClr val="DBA737"/>
      </a:accent2>
      <a:accent3>
        <a:srgbClr val="046363"/>
      </a:accent3>
      <a:accent4>
        <a:srgbClr val="FCD99F"/>
      </a:accent4>
      <a:accent5>
        <a:srgbClr val="FFD8BB"/>
      </a:accent5>
      <a:accent6>
        <a:srgbClr val="E9C985"/>
      </a:accent6>
      <a:hlink>
        <a:srgbClr val="0563C1"/>
      </a:hlink>
      <a:folHlink>
        <a:srgbClr val="954F72"/>
      </a:folHlink>
    </a:clrScheme>
    <a:fontScheme name="Butler Montserrat">
      <a:majorFont>
        <a:latin typeface="Butler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Luxury 2">
      <a:dk1>
        <a:sysClr val="windowText" lastClr="000000"/>
      </a:dk1>
      <a:lt1>
        <a:sysClr val="window" lastClr="FFFFFF"/>
      </a:lt1>
      <a:dk2>
        <a:srgbClr val="242424"/>
      </a:dk2>
      <a:lt2>
        <a:srgbClr val="FFF4EC"/>
      </a:lt2>
      <a:accent1>
        <a:srgbClr val="134748"/>
      </a:accent1>
      <a:accent2>
        <a:srgbClr val="DBA737"/>
      </a:accent2>
      <a:accent3>
        <a:srgbClr val="046363"/>
      </a:accent3>
      <a:accent4>
        <a:srgbClr val="FCD99F"/>
      </a:accent4>
      <a:accent5>
        <a:srgbClr val="FFD8BB"/>
      </a:accent5>
      <a:accent6>
        <a:srgbClr val="E9C985"/>
      </a:accent6>
      <a:hlink>
        <a:srgbClr val="0563C1"/>
      </a:hlink>
      <a:folHlink>
        <a:srgbClr val="954F72"/>
      </a:folHlink>
    </a:clrScheme>
    <a:fontScheme name="Butler Montserrat">
      <a:majorFont>
        <a:latin typeface="Butler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Luxury 2">
      <a:dk1>
        <a:sysClr val="windowText" lastClr="000000"/>
      </a:dk1>
      <a:lt1>
        <a:sysClr val="window" lastClr="FFFFFF"/>
      </a:lt1>
      <a:dk2>
        <a:srgbClr val="242424"/>
      </a:dk2>
      <a:lt2>
        <a:srgbClr val="FFF4EC"/>
      </a:lt2>
      <a:accent1>
        <a:srgbClr val="134748"/>
      </a:accent1>
      <a:accent2>
        <a:srgbClr val="DBA737"/>
      </a:accent2>
      <a:accent3>
        <a:srgbClr val="046363"/>
      </a:accent3>
      <a:accent4>
        <a:srgbClr val="FCD99F"/>
      </a:accent4>
      <a:accent5>
        <a:srgbClr val="FFD8BB"/>
      </a:accent5>
      <a:accent6>
        <a:srgbClr val="E9C985"/>
      </a:accent6>
      <a:hlink>
        <a:srgbClr val="0563C1"/>
      </a:hlink>
      <a:folHlink>
        <a:srgbClr val="954F72"/>
      </a:folHlink>
    </a:clrScheme>
    <a:fontScheme name="Butler Montserrat">
      <a:majorFont>
        <a:latin typeface="Butler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Luxury 2">
      <a:dk1>
        <a:sysClr val="windowText" lastClr="000000"/>
      </a:dk1>
      <a:lt1>
        <a:sysClr val="window" lastClr="FFFFFF"/>
      </a:lt1>
      <a:dk2>
        <a:srgbClr val="242424"/>
      </a:dk2>
      <a:lt2>
        <a:srgbClr val="FFF4EC"/>
      </a:lt2>
      <a:accent1>
        <a:srgbClr val="134748"/>
      </a:accent1>
      <a:accent2>
        <a:srgbClr val="DBA737"/>
      </a:accent2>
      <a:accent3>
        <a:srgbClr val="046363"/>
      </a:accent3>
      <a:accent4>
        <a:srgbClr val="FCD99F"/>
      </a:accent4>
      <a:accent5>
        <a:srgbClr val="FFD8BB"/>
      </a:accent5>
      <a:accent6>
        <a:srgbClr val="E9C985"/>
      </a:accent6>
      <a:hlink>
        <a:srgbClr val="0563C1"/>
      </a:hlink>
      <a:folHlink>
        <a:srgbClr val="954F72"/>
      </a:folHlink>
    </a:clrScheme>
    <a:fontScheme name="Butler Montserrat">
      <a:majorFont>
        <a:latin typeface="Butler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409</Words>
  <Application>Microsoft Office PowerPoint</Application>
  <PresentationFormat>Widescreen</PresentationFormat>
  <Paragraphs>86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Montserrat</vt:lpstr>
      <vt:lpstr>Butler</vt:lpstr>
      <vt:lpstr>Times New Roman</vt:lpstr>
      <vt:lpstr>Open Sans</vt:lpstr>
      <vt:lpstr>Wingdings</vt:lpstr>
      <vt:lpstr>Calibri</vt:lpstr>
      <vt:lpstr>Arial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 M A</dc:creator>
  <cp:lastModifiedBy>01</cp:lastModifiedBy>
  <cp:revision>93</cp:revision>
  <dcterms:created xsi:type="dcterms:W3CDTF">2022-07-14T04:25:00Z</dcterms:created>
  <dcterms:modified xsi:type="dcterms:W3CDTF">2024-03-20T08:08:18Z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7B95C36DEB174A17822C1C338305B569_12</vt:lpwstr>
  </property>
  <property fmtid="{D5CDD505-2E9C-101B-9397-08002B2CF9AE}" pid="3" name="KSOProductBuildVer">
    <vt:lpwstr>1033-12.2.0.13489</vt:lpwstr>
  </property>
</Properties>
</file>